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882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77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1380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38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593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86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974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85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53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80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8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1EFD-F19D-4FAD-9A55-AD6750CBC4EC}" type="datetimeFigureOut">
              <a:rPr lang="ko-KR" altLang="en-US" smtClean="0"/>
              <a:t>2018-04-27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F284C-C4A1-4453-A9E6-A626C86BFF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68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7835" y="1295400"/>
            <a:ext cx="86138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Please Follow this steps to watch </a:t>
            </a:r>
          </a:p>
          <a:p>
            <a:pPr algn="ctr"/>
            <a:r>
              <a:rPr lang="en-US" altLang="ko-KR" sz="4000" dirty="0">
                <a:solidFill>
                  <a:srgbClr val="FF0000"/>
                </a:solidFill>
              </a:rPr>
              <a:t>t</a:t>
            </a:r>
            <a:r>
              <a:rPr lang="en-US" altLang="ko-KR" sz="4000" dirty="0" smtClean="0">
                <a:solidFill>
                  <a:srgbClr val="FF0000"/>
                </a:solidFill>
              </a:rPr>
              <a:t>he </a:t>
            </a:r>
            <a:r>
              <a:rPr lang="en-US" altLang="ko-KR" sz="4000" dirty="0">
                <a:solidFill>
                  <a:srgbClr val="FF0000"/>
                </a:solidFill>
              </a:rPr>
              <a:t>First Aid (Video) Training Guide </a:t>
            </a:r>
            <a:endParaRPr lang="ko-KR" alt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6878" y="5676900"/>
            <a:ext cx="7635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If you have questions, ask to your personality seminar’s advisor.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1835" y="3341359"/>
            <a:ext cx="74858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</a:rPr>
              <a:t>★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If you don’t watch and take this videos, </a:t>
            </a:r>
          </a:p>
          <a:p>
            <a:pPr algn="ctr"/>
            <a:r>
              <a:rPr lang="en-US" altLang="ko-KR" sz="2400" b="1" dirty="0" smtClean="0">
                <a:solidFill>
                  <a:srgbClr val="FF0000"/>
                </a:solidFill>
              </a:rPr>
              <a:t>you will get an </a:t>
            </a:r>
            <a:r>
              <a:rPr lang="en-US" altLang="ko-KR" sz="4400" b="1" u="sng" dirty="0" smtClean="0">
                <a:solidFill>
                  <a:srgbClr val="FF0000"/>
                </a:solidFill>
              </a:rPr>
              <a:t>F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on Personality Seminar class.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★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56889" y="4687961"/>
            <a:ext cx="8335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Gulim" panose="020B0600000101010101" pitchFamily="50" charset="-127"/>
                <a:ea typeface="Gulim" panose="020B0600000101010101" pitchFamily="50" charset="-127"/>
              </a:rPr>
              <a:t>Steps: homepage </a:t>
            </a:r>
            <a:r>
              <a:rPr lang="en-US" altLang="ko-KR" sz="2000" b="1" dirty="0">
                <a:latin typeface="Gulim" panose="020B0600000101010101" pitchFamily="50" charset="-127"/>
                <a:ea typeface="Gulim" panose="020B0600000101010101" pitchFamily="50" charset="-127"/>
              </a:rPr>
              <a:t>Login → Cyber Campus → 2018 First Aid Training 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67412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8" t="5310" r="21920" b="42699"/>
          <a:stretch/>
        </p:blipFill>
        <p:spPr>
          <a:xfrm>
            <a:off x="381000" y="0"/>
            <a:ext cx="11582400" cy="6819311"/>
          </a:xfrm>
        </p:spPr>
      </p:pic>
      <p:sp>
        <p:nvSpPr>
          <p:cNvPr id="6" name="직사각형 5"/>
          <p:cNvSpPr/>
          <p:nvPr/>
        </p:nvSpPr>
        <p:spPr>
          <a:xfrm>
            <a:off x="6022520" y="306614"/>
            <a:ext cx="2194379" cy="636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</a:rPr>
              <a:t>1. Please 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login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571342" y="943428"/>
            <a:ext cx="629558" cy="288471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817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85" b="18339"/>
          <a:stretch/>
        </p:blipFill>
        <p:spPr>
          <a:xfrm>
            <a:off x="482600" y="-712"/>
            <a:ext cx="10972800" cy="6845953"/>
          </a:xfrm>
        </p:spPr>
      </p:pic>
      <p:sp>
        <p:nvSpPr>
          <p:cNvPr id="5" name="직사각형 4"/>
          <p:cNvSpPr/>
          <p:nvPr/>
        </p:nvSpPr>
        <p:spPr>
          <a:xfrm>
            <a:off x="2377850" y="3951013"/>
            <a:ext cx="1018532" cy="257627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024219" y="3720988"/>
            <a:ext cx="2663471" cy="717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</a:rPr>
              <a:t>2. Click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here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1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295399" y="1181100"/>
            <a:ext cx="9027367" cy="4914900"/>
            <a:chOff x="952499" y="2146300"/>
            <a:chExt cx="9027367" cy="491490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7" t="21111" r="2000" b="15370"/>
            <a:stretch/>
          </p:blipFill>
          <p:spPr>
            <a:xfrm>
              <a:off x="952499" y="2146300"/>
              <a:ext cx="9027367" cy="4914900"/>
            </a:xfrm>
            <a:prstGeom prst="rect">
              <a:avLst/>
            </a:prstGeom>
          </p:spPr>
        </p:pic>
        <p:grpSp>
          <p:nvGrpSpPr>
            <p:cNvPr id="9" name="그룹 8"/>
            <p:cNvGrpSpPr/>
            <p:nvPr/>
          </p:nvGrpSpPr>
          <p:grpSpPr>
            <a:xfrm>
              <a:off x="3864425" y="2750455"/>
              <a:ext cx="4470403" cy="640439"/>
              <a:chOff x="4067625" y="1518556"/>
              <a:chExt cx="4470403" cy="636814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4067625" y="1665514"/>
                <a:ext cx="2510975" cy="342900"/>
              </a:xfrm>
              <a:prstGeom prst="rect">
                <a:avLst/>
              </a:prstGeom>
              <a:noFill/>
              <a:ln w="698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6578600" y="1518556"/>
                <a:ext cx="1959428" cy="6368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 b="1" dirty="0" smtClean="0">
                    <a:solidFill>
                      <a:srgbClr val="FF0000"/>
                    </a:solidFill>
                  </a:rPr>
                  <a:t>3. Click </a:t>
                </a:r>
                <a:r>
                  <a:rPr lang="en-US" altLang="ko-KR" sz="2000" b="1" dirty="0" smtClean="0">
                    <a:solidFill>
                      <a:srgbClr val="FF0000"/>
                    </a:solidFill>
                  </a:rPr>
                  <a:t>here</a:t>
                </a:r>
                <a:endParaRPr lang="ko-KR" altLang="en-US" sz="20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" name="직사각형 1"/>
          <p:cNvSpPr/>
          <p:nvPr/>
        </p:nvSpPr>
        <p:spPr>
          <a:xfrm>
            <a:off x="4207325" y="1489821"/>
            <a:ext cx="3555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First Aid (Video) Training Guide 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8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1" r="1434" b="7990"/>
          <a:stretch/>
        </p:blipFill>
        <p:spPr>
          <a:xfrm>
            <a:off x="1293614" y="639646"/>
            <a:ext cx="8955286" cy="5126154"/>
          </a:xfrm>
        </p:spPr>
      </p:pic>
      <p:sp>
        <p:nvSpPr>
          <p:cNvPr id="9" name="직사각형 8"/>
          <p:cNvSpPr/>
          <p:nvPr/>
        </p:nvSpPr>
        <p:spPr>
          <a:xfrm>
            <a:off x="3661225" y="5006448"/>
            <a:ext cx="4034975" cy="581551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712522" y="4960260"/>
            <a:ext cx="1959428" cy="640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Watch these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two videos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38922" y="5765800"/>
            <a:ext cx="7400478" cy="640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You must watch both. If you don’t, you will get an F.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82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8900" y="2832100"/>
            <a:ext cx="44181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 smtClean="0"/>
              <a:t>Thanks!</a:t>
            </a:r>
            <a:endParaRPr lang="ko-KR" altLang="en-US" sz="9600" dirty="0"/>
          </a:p>
        </p:txBody>
      </p:sp>
    </p:spTree>
    <p:extLst>
      <p:ext uri="{BB962C8B-B14F-4D97-AF65-F5344CB8AC3E}">
        <p14:creationId xmlns:p14="http://schemas.microsoft.com/office/powerpoint/2010/main" val="1698226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99</Words>
  <Application>Microsoft Office PowerPoint</Application>
  <PresentationFormat>와이드스크린</PresentationFormat>
  <Paragraphs>13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Gulim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user77</dc:creator>
  <cp:lastModifiedBy>Windows 사용자</cp:lastModifiedBy>
  <cp:revision>5</cp:revision>
  <dcterms:created xsi:type="dcterms:W3CDTF">2018-04-27T06:25:14Z</dcterms:created>
  <dcterms:modified xsi:type="dcterms:W3CDTF">2018-04-27T08:00:08Z</dcterms:modified>
</cp:coreProperties>
</file>