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9" r:id="rId2"/>
    <p:sldId id="258" r:id="rId3"/>
    <p:sldId id="267" r:id="rId4"/>
    <p:sldId id="264" r:id="rId5"/>
    <p:sldId id="296" r:id="rId6"/>
    <p:sldId id="297" r:id="rId7"/>
    <p:sldId id="298" r:id="rId8"/>
    <p:sldId id="299" r:id="rId9"/>
    <p:sldId id="268" r:id="rId10"/>
    <p:sldId id="266" r:id="rId11"/>
    <p:sldId id="301" r:id="rId12"/>
    <p:sldId id="271" r:id="rId13"/>
    <p:sldId id="272" r:id="rId14"/>
    <p:sldId id="273" r:id="rId15"/>
    <p:sldId id="274" r:id="rId16"/>
    <p:sldId id="30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302" r:id="rId26"/>
    <p:sldId id="284" r:id="rId27"/>
    <p:sldId id="285" r:id="rId28"/>
    <p:sldId id="286" r:id="rId29"/>
    <p:sldId id="287" r:id="rId30"/>
    <p:sldId id="304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300" r:id="rId3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1797A"/>
    <a:srgbClr val="FFFFFF"/>
    <a:srgbClr val="5B6E8E"/>
    <a:srgbClr val="F8D36D"/>
    <a:srgbClr val="7F7F7F"/>
    <a:srgbClr val="D1D2D4"/>
    <a:srgbClr val="686868"/>
    <a:srgbClr val="595959"/>
    <a:srgbClr val="169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0" autoAdjust="0"/>
    <p:restoredTop sz="89520" autoAdjust="0"/>
  </p:normalViewPr>
  <p:slideViewPr>
    <p:cSldViewPr snapToGrid="0">
      <p:cViewPr varScale="1">
        <p:scale>
          <a:sx n="95" d="100"/>
          <a:sy n="95" d="100"/>
        </p:scale>
        <p:origin x="82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A188D-0FA2-4995-8D5B-914172ED98F9}" type="datetimeFigureOut">
              <a:rPr lang="ko-KR" altLang="en-US" smtClean="0"/>
              <a:t>2016-10-17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A252F-B824-4956-9707-F27635A477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1860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DAAF4A29-A4C6-4B55-97FF-8DDCB6FFD871}" type="datetimeFigureOut">
              <a:rPr lang="ko-KR" altLang="en-US" smtClean="0"/>
              <a:t>2016-10-17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504" tIns="45752" rIns="91504" bIns="457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0A384A4D-E8AF-4F03-AA38-902D1F1C2B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457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학생 안내 자료에 </a:t>
            </a:r>
            <a:r>
              <a:rPr lang="en-US" altLang="ko-KR" dirty="0" smtClean="0"/>
              <a:t>1,2</a:t>
            </a:r>
            <a:r>
              <a:rPr lang="ko-KR" altLang="en-US" dirty="0" smtClean="0"/>
              <a:t>번은 필요없지 않을까요</a:t>
            </a:r>
            <a:r>
              <a:rPr lang="en-US" altLang="ko-KR" dirty="0" smtClean="0"/>
              <a:t>?</a:t>
            </a:r>
          </a:p>
          <a:p>
            <a:r>
              <a:rPr lang="en-US" altLang="ko-KR" dirty="0" smtClean="0"/>
              <a:t>1,2</a:t>
            </a:r>
            <a:r>
              <a:rPr lang="ko-KR" altLang="en-US" dirty="0" smtClean="0"/>
              <a:t>번을 없애시고 </a:t>
            </a:r>
            <a:r>
              <a:rPr lang="en-US" altLang="ko-KR" dirty="0" smtClean="0"/>
              <a:t>3</a:t>
            </a:r>
            <a:r>
              <a:rPr lang="ko-KR" altLang="en-US" dirty="0" smtClean="0"/>
              <a:t>번을 구체화시켜주세요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84A4D-E8AF-4F03-AA38-902D1F1C2BE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005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오른쪽 박스 안에 설명 중요한데 작성 마무리가 안된 듯 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84A4D-E8AF-4F03-AA38-902D1F1C2BE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034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86335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69162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32965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08897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130571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474414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911881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066157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05921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51202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94904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2F741-AA54-4366-85BB-2F43843A4556}" type="datetimeFigureOut">
              <a:rPr lang="ko-KR" altLang="en-US" smtClean="0"/>
              <a:pPr/>
              <a:t>2016-10-17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75A70-8F6B-4F02-95F8-9BB783D2EB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68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5" y="-1"/>
            <a:ext cx="12192000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40929" y="2244059"/>
            <a:ext cx="751013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 err="1" smtClean="0">
                <a:solidFill>
                  <a:schemeClr val="bg1"/>
                </a:solidFill>
                <a:cs typeface="Aharoni" panose="02010803020104030203" pitchFamily="2" charset="-79"/>
              </a:rPr>
              <a:t>가천대학교</a:t>
            </a:r>
            <a:r>
              <a:rPr lang="ko-KR" altLang="en-US" sz="44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 </a:t>
            </a:r>
            <a:endParaRPr lang="en-US" altLang="ko-KR" sz="44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/>
            <a:endParaRPr lang="en-US" altLang="ko-KR" sz="14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bg1"/>
                </a:solidFill>
                <a:cs typeface="Aharoni" panose="02010803020104030203" pitchFamily="2" charset="-79"/>
              </a:rPr>
              <a:t>하와이  </a:t>
            </a:r>
            <a:r>
              <a:rPr lang="en-US" altLang="ko-KR" sz="2800" dirty="0" smtClean="0">
                <a:solidFill>
                  <a:schemeClr val="bg1"/>
                </a:solidFill>
                <a:cs typeface="Aharoni" panose="02010803020104030203" pitchFamily="2" charset="-79"/>
              </a:rPr>
              <a:t>R.C.</a:t>
            </a:r>
          </a:p>
          <a:p>
            <a:pPr algn="ctr">
              <a:lnSpc>
                <a:spcPct val="150000"/>
              </a:lnSpc>
            </a:pPr>
            <a:r>
              <a:rPr lang="en-US" altLang="ko-KR" sz="32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MOOC </a:t>
            </a:r>
            <a:r>
              <a:rPr lang="ko-KR" altLang="en-US" sz="32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수강안내 자료</a:t>
            </a:r>
            <a:endParaRPr lang="ko-KR" altLang="en-US" sz="3200" b="1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5522357" y="-88078"/>
            <a:ext cx="1147283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8000" smtClean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Aharoni" panose="02010803020104030203" pitchFamily="2" charset="-79"/>
              </a:rPr>
              <a:t>&gt;</a:t>
            </a:r>
            <a:endParaRPr lang="ko-KR" altLang="en-US" sz="8000" dirty="0">
              <a:solidFill>
                <a:schemeClr val="bg1"/>
              </a:solidFill>
              <a:latin typeface="FangSong" panose="02010609060101010101" pitchFamily="49" charset="-122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 rot="5400000">
            <a:off x="5763656" y="5622639"/>
            <a:ext cx="1147283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8000" dirty="0" smtClean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Aharoni" panose="02010803020104030203" pitchFamily="2" charset="-79"/>
              </a:rPr>
              <a:t>&gt;</a:t>
            </a:r>
            <a:endParaRPr lang="ko-KR" altLang="en-US" sz="8000" dirty="0">
              <a:solidFill>
                <a:schemeClr val="bg1"/>
              </a:solidFill>
              <a:latin typeface="FangSong" panose="02010609060101010101" pitchFamily="49" charset="-122"/>
              <a:cs typeface="Aharoni" panose="02010803020104030203" pitchFamily="2" charset="-79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986466" y="3244850"/>
            <a:ext cx="1248734" cy="3683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/>
              <a:t>학생 가이드</a:t>
            </a:r>
            <a:endParaRPr lang="ko-KR" altLang="en-US" sz="1200" b="1" dirty="0"/>
          </a:p>
        </p:txBody>
      </p:sp>
      <p:grpSp>
        <p:nvGrpSpPr>
          <p:cNvPr id="36" name="그룹 35"/>
          <p:cNvGrpSpPr/>
          <p:nvPr/>
        </p:nvGrpSpPr>
        <p:grpSpPr>
          <a:xfrm>
            <a:off x="11273958" y="2479118"/>
            <a:ext cx="322570" cy="1790211"/>
            <a:chOff x="10219857" y="1613389"/>
            <a:chExt cx="794799" cy="4411005"/>
          </a:xfrm>
        </p:grpSpPr>
        <p:grpSp>
          <p:nvGrpSpPr>
            <p:cNvPr id="15" name="그룹 14"/>
            <p:cNvGrpSpPr/>
            <p:nvPr/>
          </p:nvGrpSpPr>
          <p:grpSpPr>
            <a:xfrm>
              <a:off x="10239545" y="1613389"/>
              <a:ext cx="769170" cy="769170"/>
              <a:chOff x="9412448" y="596855"/>
              <a:chExt cx="865635" cy="865635"/>
            </a:xfrm>
          </p:grpSpPr>
          <p:sp>
            <p:nvSpPr>
              <p:cNvPr id="16" name="타원 15"/>
              <p:cNvSpPr/>
              <p:nvPr/>
            </p:nvSpPr>
            <p:spPr>
              <a:xfrm>
                <a:off x="9412448" y="596855"/>
                <a:ext cx="865635" cy="865635"/>
              </a:xfrm>
              <a:prstGeom prst="ellipse">
                <a:avLst/>
              </a:prstGeom>
              <a:solidFill>
                <a:srgbClr val="6EBF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oup 14"/>
              <p:cNvGrpSpPr>
                <a:grpSpLocks noChangeAspect="1"/>
              </p:cNvGrpSpPr>
              <p:nvPr/>
            </p:nvGrpSpPr>
            <p:grpSpPr bwMode="auto">
              <a:xfrm>
                <a:off x="9641415" y="856756"/>
                <a:ext cx="407705" cy="345833"/>
                <a:chOff x="3669" y="3943"/>
                <a:chExt cx="626" cy="531"/>
              </a:xfrm>
              <a:solidFill>
                <a:schemeClr val="bg1"/>
              </a:solidFill>
            </p:grpSpPr>
            <p:sp>
              <p:nvSpPr>
                <p:cNvPr id="18" name="Freeform 16"/>
                <p:cNvSpPr>
                  <a:spLocks noEditPoints="1"/>
                </p:cNvSpPr>
                <p:nvPr/>
              </p:nvSpPr>
              <p:spPr bwMode="auto">
                <a:xfrm>
                  <a:off x="3669" y="3943"/>
                  <a:ext cx="626" cy="531"/>
                </a:xfrm>
                <a:custGeom>
                  <a:avLst/>
                  <a:gdLst>
                    <a:gd name="T0" fmla="*/ 1532 w 3756"/>
                    <a:gd name="T1" fmla="*/ 2536 h 3186"/>
                    <a:gd name="T2" fmla="*/ 1516 w 3756"/>
                    <a:gd name="T3" fmla="*/ 2550 h 3186"/>
                    <a:gd name="T4" fmla="*/ 1450 w 3756"/>
                    <a:gd name="T5" fmla="*/ 2904 h 3186"/>
                    <a:gd name="T6" fmla="*/ 1457 w 3756"/>
                    <a:gd name="T7" fmla="*/ 2929 h 3186"/>
                    <a:gd name="T8" fmla="*/ 1481 w 3756"/>
                    <a:gd name="T9" fmla="*/ 2941 h 3186"/>
                    <a:gd name="T10" fmla="*/ 2288 w 3756"/>
                    <a:gd name="T11" fmla="*/ 2937 h 3186"/>
                    <a:gd name="T12" fmla="*/ 2304 w 3756"/>
                    <a:gd name="T13" fmla="*/ 2921 h 3186"/>
                    <a:gd name="T14" fmla="*/ 2306 w 3756"/>
                    <a:gd name="T15" fmla="*/ 2905 h 3186"/>
                    <a:gd name="T16" fmla="*/ 2243 w 3756"/>
                    <a:gd name="T17" fmla="*/ 2560 h 3186"/>
                    <a:gd name="T18" fmla="*/ 2233 w 3756"/>
                    <a:gd name="T19" fmla="*/ 2542 h 3186"/>
                    <a:gd name="T20" fmla="*/ 2214 w 3756"/>
                    <a:gd name="T21" fmla="*/ 2534 h 3186"/>
                    <a:gd name="T22" fmla="*/ 585 w 3756"/>
                    <a:gd name="T23" fmla="*/ 305 h 3186"/>
                    <a:gd name="T24" fmla="*/ 560 w 3756"/>
                    <a:gd name="T25" fmla="*/ 314 h 3186"/>
                    <a:gd name="T26" fmla="*/ 544 w 3756"/>
                    <a:gd name="T27" fmla="*/ 336 h 3186"/>
                    <a:gd name="T28" fmla="*/ 542 w 3756"/>
                    <a:gd name="T29" fmla="*/ 1890 h 3186"/>
                    <a:gd name="T30" fmla="*/ 553 w 3756"/>
                    <a:gd name="T31" fmla="*/ 1921 h 3186"/>
                    <a:gd name="T32" fmla="*/ 3188 w 3756"/>
                    <a:gd name="T33" fmla="*/ 1930 h 3186"/>
                    <a:gd name="T34" fmla="*/ 3211 w 3756"/>
                    <a:gd name="T35" fmla="*/ 1906 h 3186"/>
                    <a:gd name="T36" fmla="*/ 3214 w 3756"/>
                    <a:gd name="T37" fmla="*/ 350 h 3186"/>
                    <a:gd name="T38" fmla="*/ 3206 w 3756"/>
                    <a:gd name="T39" fmla="*/ 324 h 3186"/>
                    <a:gd name="T40" fmla="*/ 3185 w 3756"/>
                    <a:gd name="T41" fmla="*/ 308 h 3186"/>
                    <a:gd name="T42" fmla="*/ 585 w 3756"/>
                    <a:gd name="T43" fmla="*/ 305 h 3186"/>
                    <a:gd name="T44" fmla="*/ 3170 w 3756"/>
                    <a:gd name="T45" fmla="*/ 0 h 3186"/>
                    <a:gd name="T46" fmla="*/ 3263 w 3756"/>
                    <a:gd name="T47" fmla="*/ 13 h 3186"/>
                    <a:gd name="T48" fmla="*/ 3346 w 3756"/>
                    <a:gd name="T49" fmla="*/ 48 h 3186"/>
                    <a:gd name="T50" fmla="*/ 3418 w 3756"/>
                    <a:gd name="T51" fmla="*/ 103 h 3186"/>
                    <a:gd name="T52" fmla="*/ 3473 w 3756"/>
                    <a:gd name="T53" fmla="*/ 173 h 3186"/>
                    <a:gd name="T54" fmla="*/ 3508 w 3756"/>
                    <a:gd name="T55" fmla="*/ 256 h 3186"/>
                    <a:gd name="T56" fmla="*/ 3520 w 3756"/>
                    <a:gd name="T57" fmla="*/ 350 h 3186"/>
                    <a:gd name="T58" fmla="*/ 3518 w 3756"/>
                    <a:gd name="T59" fmla="*/ 1931 h 3186"/>
                    <a:gd name="T60" fmla="*/ 3500 w 3756"/>
                    <a:gd name="T61" fmla="*/ 2009 h 3186"/>
                    <a:gd name="T62" fmla="*/ 3516 w 3756"/>
                    <a:gd name="T63" fmla="*/ 2049 h 3186"/>
                    <a:gd name="T64" fmla="*/ 3754 w 3756"/>
                    <a:gd name="T65" fmla="*/ 3006 h 3186"/>
                    <a:gd name="T66" fmla="*/ 3753 w 3756"/>
                    <a:gd name="T67" fmla="*/ 3060 h 3186"/>
                    <a:gd name="T68" fmla="*/ 3729 w 3756"/>
                    <a:gd name="T69" fmla="*/ 3116 h 3186"/>
                    <a:gd name="T70" fmla="*/ 3687 w 3756"/>
                    <a:gd name="T71" fmla="*/ 3158 h 3186"/>
                    <a:gd name="T72" fmla="*/ 3631 w 3756"/>
                    <a:gd name="T73" fmla="*/ 3182 h 3186"/>
                    <a:gd name="T74" fmla="*/ 157 w 3756"/>
                    <a:gd name="T75" fmla="*/ 3186 h 3186"/>
                    <a:gd name="T76" fmla="*/ 101 w 3756"/>
                    <a:gd name="T77" fmla="*/ 3175 h 3186"/>
                    <a:gd name="T78" fmla="*/ 52 w 3756"/>
                    <a:gd name="T79" fmla="*/ 3146 h 3186"/>
                    <a:gd name="T80" fmla="*/ 18 w 3756"/>
                    <a:gd name="T81" fmla="*/ 3101 h 3186"/>
                    <a:gd name="T82" fmla="*/ 1 w 3756"/>
                    <a:gd name="T83" fmla="*/ 3047 h 3186"/>
                    <a:gd name="T84" fmla="*/ 5 w 3756"/>
                    <a:gd name="T85" fmla="*/ 2991 h 3186"/>
                    <a:gd name="T86" fmla="*/ 247 w 3756"/>
                    <a:gd name="T87" fmla="*/ 2028 h 3186"/>
                    <a:gd name="T88" fmla="*/ 245 w 3756"/>
                    <a:gd name="T89" fmla="*/ 1970 h 3186"/>
                    <a:gd name="T90" fmla="*/ 236 w 3756"/>
                    <a:gd name="T91" fmla="*/ 1890 h 3186"/>
                    <a:gd name="T92" fmla="*/ 239 w 3756"/>
                    <a:gd name="T93" fmla="*/ 302 h 3186"/>
                    <a:gd name="T94" fmla="*/ 263 w 3756"/>
                    <a:gd name="T95" fmla="*/ 214 h 3186"/>
                    <a:gd name="T96" fmla="*/ 308 w 3756"/>
                    <a:gd name="T97" fmla="*/ 136 h 3186"/>
                    <a:gd name="T98" fmla="*/ 372 w 3756"/>
                    <a:gd name="T99" fmla="*/ 73 h 3186"/>
                    <a:gd name="T100" fmla="*/ 450 w 3756"/>
                    <a:gd name="T101" fmla="*/ 27 h 3186"/>
                    <a:gd name="T102" fmla="*/ 538 w 3756"/>
                    <a:gd name="T103" fmla="*/ 3 h 3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756" h="3186">
                      <a:moveTo>
                        <a:pt x="1542" y="2534"/>
                      </a:moveTo>
                      <a:lnTo>
                        <a:pt x="1532" y="2536"/>
                      </a:lnTo>
                      <a:lnTo>
                        <a:pt x="1523" y="2542"/>
                      </a:lnTo>
                      <a:lnTo>
                        <a:pt x="1516" y="2550"/>
                      </a:lnTo>
                      <a:lnTo>
                        <a:pt x="1513" y="2560"/>
                      </a:lnTo>
                      <a:lnTo>
                        <a:pt x="1450" y="2904"/>
                      </a:lnTo>
                      <a:lnTo>
                        <a:pt x="1451" y="2917"/>
                      </a:lnTo>
                      <a:lnTo>
                        <a:pt x="1457" y="2929"/>
                      </a:lnTo>
                      <a:lnTo>
                        <a:pt x="1467" y="2937"/>
                      </a:lnTo>
                      <a:lnTo>
                        <a:pt x="1481" y="2941"/>
                      </a:lnTo>
                      <a:lnTo>
                        <a:pt x="2275" y="2941"/>
                      </a:lnTo>
                      <a:lnTo>
                        <a:pt x="2288" y="2937"/>
                      </a:lnTo>
                      <a:lnTo>
                        <a:pt x="2297" y="2932"/>
                      </a:lnTo>
                      <a:lnTo>
                        <a:pt x="2304" y="2921"/>
                      </a:lnTo>
                      <a:lnTo>
                        <a:pt x="2306" y="2909"/>
                      </a:lnTo>
                      <a:lnTo>
                        <a:pt x="2306" y="2905"/>
                      </a:lnTo>
                      <a:lnTo>
                        <a:pt x="2305" y="2901"/>
                      </a:lnTo>
                      <a:lnTo>
                        <a:pt x="2243" y="2560"/>
                      </a:lnTo>
                      <a:lnTo>
                        <a:pt x="2240" y="2550"/>
                      </a:lnTo>
                      <a:lnTo>
                        <a:pt x="2233" y="2542"/>
                      </a:lnTo>
                      <a:lnTo>
                        <a:pt x="2224" y="2536"/>
                      </a:lnTo>
                      <a:lnTo>
                        <a:pt x="2214" y="2534"/>
                      </a:lnTo>
                      <a:lnTo>
                        <a:pt x="1542" y="2534"/>
                      </a:lnTo>
                      <a:close/>
                      <a:moveTo>
                        <a:pt x="585" y="305"/>
                      </a:moveTo>
                      <a:lnTo>
                        <a:pt x="571" y="308"/>
                      </a:lnTo>
                      <a:lnTo>
                        <a:pt x="560" y="314"/>
                      </a:lnTo>
                      <a:lnTo>
                        <a:pt x="550" y="324"/>
                      </a:lnTo>
                      <a:lnTo>
                        <a:pt x="544" y="336"/>
                      </a:lnTo>
                      <a:lnTo>
                        <a:pt x="542" y="350"/>
                      </a:lnTo>
                      <a:lnTo>
                        <a:pt x="542" y="1890"/>
                      </a:lnTo>
                      <a:lnTo>
                        <a:pt x="544" y="1906"/>
                      </a:lnTo>
                      <a:lnTo>
                        <a:pt x="553" y="1921"/>
                      </a:lnTo>
                      <a:lnTo>
                        <a:pt x="567" y="1930"/>
                      </a:lnTo>
                      <a:lnTo>
                        <a:pt x="3188" y="1930"/>
                      </a:lnTo>
                      <a:lnTo>
                        <a:pt x="3202" y="1921"/>
                      </a:lnTo>
                      <a:lnTo>
                        <a:pt x="3211" y="1906"/>
                      </a:lnTo>
                      <a:lnTo>
                        <a:pt x="3214" y="1890"/>
                      </a:lnTo>
                      <a:lnTo>
                        <a:pt x="3214" y="350"/>
                      </a:lnTo>
                      <a:lnTo>
                        <a:pt x="3212" y="336"/>
                      </a:lnTo>
                      <a:lnTo>
                        <a:pt x="3206" y="324"/>
                      </a:lnTo>
                      <a:lnTo>
                        <a:pt x="3196" y="314"/>
                      </a:lnTo>
                      <a:lnTo>
                        <a:pt x="3185" y="308"/>
                      </a:lnTo>
                      <a:lnTo>
                        <a:pt x="3170" y="305"/>
                      </a:lnTo>
                      <a:lnTo>
                        <a:pt x="585" y="305"/>
                      </a:lnTo>
                      <a:close/>
                      <a:moveTo>
                        <a:pt x="585" y="0"/>
                      </a:moveTo>
                      <a:lnTo>
                        <a:pt x="3170" y="0"/>
                      </a:lnTo>
                      <a:lnTo>
                        <a:pt x="3218" y="3"/>
                      </a:lnTo>
                      <a:lnTo>
                        <a:pt x="3263" y="13"/>
                      </a:lnTo>
                      <a:lnTo>
                        <a:pt x="3306" y="27"/>
                      </a:lnTo>
                      <a:lnTo>
                        <a:pt x="3346" y="48"/>
                      </a:lnTo>
                      <a:lnTo>
                        <a:pt x="3384" y="73"/>
                      </a:lnTo>
                      <a:lnTo>
                        <a:pt x="3418" y="103"/>
                      </a:lnTo>
                      <a:lnTo>
                        <a:pt x="3448" y="136"/>
                      </a:lnTo>
                      <a:lnTo>
                        <a:pt x="3473" y="173"/>
                      </a:lnTo>
                      <a:lnTo>
                        <a:pt x="3493" y="214"/>
                      </a:lnTo>
                      <a:lnTo>
                        <a:pt x="3508" y="256"/>
                      </a:lnTo>
                      <a:lnTo>
                        <a:pt x="3517" y="302"/>
                      </a:lnTo>
                      <a:lnTo>
                        <a:pt x="3520" y="350"/>
                      </a:lnTo>
                      <a:lnTo>
                        <a:pt x="3520" y="1890"/>
                      </a:lnTo>
                      <a:lnTo>
                        <a:pt x="3518" y="1931"/>
                      </a:lnTo>
                      <a:lnTo>
                        <a:pt x="3510" y="1970"/>
                      </a:lnTo>
                      <a:lnTo>
                        <a:pt x="3500" y="2009"/>
                      </a:lnTo>
                      <a:lnTo>
                        <a:pt x="3509" y="2028"/>
                      </a:lnTo>
                      <a:lnTo>
                        <a:pt x="3516" y="2049"/>
                      </a:lnTo>
                      <a:lnTo>
                        <a:pt x="3749" y="2983"/>
                      </a:lnTo>
                      <a:lnTo>
                        <a:pt x="3754" y="3006"/>
                      </a:lnTo>
                      <a:lnTo>
                        <a:pt x="3756" y="3029"/>
                      </a:lnTo>
                      <a:lnTo>
                        <a:pt x="3753" y="3060"/>
                      </a:lnTo>
                      <a:lnTo>
                        <a:pt x="3743" y="3090"/>
                      </a:lnTo>
                      <a:lnTo>
                        <a:pt x="3729" y="3116"/>
                      </a:lnTo>
                      <a:lnTo>
                        <a:pt x="3710" y="3140"/>
                      </a:lnTo>
                      <a:lnTo>
                        <a:pt x="3687" y="3158"/>
                      </a:lnTo>
                      <a:lnTo>
                        <a:pt x="3660" y="3173"/>
                      </a:lnTo>
                      <a:lnTo>
                        <a:pt x="3631" y="3182"/>
                      </a:lnTo>
                      <a:lnTo>
                        <a:pt x="3599" y="3186"/>
                      </a:lnTo>
                      <a:lnTo>
                        <a:pt x="157" y="3186"/>
                      </a:lnTo>
                      <a:lnTo>
                        <a:pt x="129" y="3183"/>
                      </a:lnTo>
                      <a:lnTo>
                        <a:pt x="101" y="3175"/>
                      </a:lnTo>
                      <a:lnTo>
                        <a:pt x="75" y="3163"/>
                      </a:lnTo>
                      <a:lnTo>
                        <a:pt x="52" y="3146"/>
                      </a:lnTo>
                      <a:lnTo>
                        <a:pt x="33" y="3125"/>
                      </a:lnTo>
                      <a:lnTo>
                        <a:pt x="18" y="3101"/>
                      </a:lnTo>
                      <a:lnTo>
                        <a:pt x="7" y="3075"/>
                      </a:lnTo>
                      <a:lnTo>
                        <a:pt x="1" y="3047"/>
                      </a:lnTo>
                      <a:lnTo>
                        <a:pt x="0" y="3019"/>
                      </a:lnTo>
                      <a:lnTo>
                        <a:pt x="5" y="2991"/>
                      </a:lnTo>
                      <a:lnTo>
                        <a:pt x="240" y="2049"/>
                      </a:lnTo>
                      <a:lnTo>
                        <a:pt x="247" y="2028"/>
                      </a:lnTo>
                      <a:lnTo>
                        <a:pt x="256" y="2009"/>
                      </a:lnTo>
                      <a:lnTo>
                        <a:pt x="245" y="1970"/>
                      </a:lnTo>
                      <a:lnTo>
                        <a:pt x="238" y="1931"/>
                      </a:lnTo>
                      <a:lnTo>
                        <a:pt x="236" y="1890"/>
                      </a:lnTo>
                      <a:lnTo>
                        <a:pt x="236" y="350"/>
                      </a:lnTo>
                      <a:lnTo>
                        <a:pt x="239" y="302"/>
                      </a:lnTo>
                      <a:lnTo>
                        <a:pt x="248" y="256"/>
                      </a:lnTo>
                      <a:lnTo>
                        <a:pt x="263" y="214"/>
                      </a:lnTo>
                      <a:lnTo>
                        <a:pt x="283" y="173"/>
                      </a:lnTo>
                      <a:lnTo>
                        <a:pt x="308" y="136"/>
                      </a:lnTo>
                      <a:lnTo>
                        <a:pt x="338" y="103"/>
                      </a:lnTo>
                      <a:lnTo>
                        <a:pt x="372" y="73"/>
                      </a:lnTo>
                      <a:lnTo>
                        <a:pt x="409" y="48"/>
                      </a:lnTo>
                      <a:lnTo>
                        <a:pt x="450" y="27"/>
                      </a:lnTo>
                      <a:lnTo>
                        <a:pt x="493" y="13"/>
                      </a:lnTo>
                      <a:lnTo>
                        <a:pt x="538" y="3"/>
                      </a:lnTo>
                      <a:lnTo>
                        <a:pt x="58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17"/>
                <p:cNvSpPr>
                  <a:spLocks/>
                </p:cNvSpPr>
                <p:nvPr/>
              </p:nvSpPr>
              <p:spPr bwMode="auto">
                <a:xfrm>
                  <a:off x="3928" y="4071"/>
                  <a:ext cx="108" cy="109"/>
                </a:xfrm>
                <a:custGeom>
                  <a:avLst/>
                  <a:gdLst>
                    <a:gd name="T0" fmla="*/ 49 w 654"/>
                    <a:gd name="T1" fmla="*/ 0 h 654"/>
                    <a:gd name="T2" fmla="*/ 63 w 654"/>
                    <a:gd name="T3" fmla="*/ 2 h 654"/>
                    <a:gd name="T4" fmla="*/ 515 w 654"/>
                    <a:gd name="T5" fmla="*/ 174 h 654"/>
                    <a:gd name="T6" fmla="*/ 527 w 654"/>
                    <a:gd name="T7" fmla="*/ 181 h 654"/>
                    <a:gd name="T8" fmla="*/ 536 w 654"/>
                    <a:gd name="T9" fmla="*/ 192 h 654"/>
                    <a:gd name="T10" fmla="*/ 542 w 654"/>
                    <a:gd name="T11" fmla="*/ 205 h 654"/>
                    <a:gd name="T12" fmla="*/ 544 w 654"/>
                    <a:gd name="T13" fmla="*/ 220 h 654"/>
                    <a:gd name="T14" fmla="*/ 541 w 654"/>
                    <a:gd name="T15" fmla="*/ 234 h 654"/>
                    <a:gd name="T16" fmla="*/ 534 w 654"/>
                    <a:gd name="T17" fmla="*/ 247 h 654"/>
                    <a:gd name="T18" fmla="*/ 524 w 654"/>
                    <a:gd name="T19" fmla="*/ 256 h 654"/>
                    <a:gd name="T20" fmla="*/ 510 w 654"/>
                    <a:gd name="T21" fmla="*/ 262 h 654"/>
                    <a:gd name="T22" fmla="*/ 412 w 654"/>
                    <a:gd name="T23" fmla="*/ 289 h 654"/>
                    <a:gd name="T24" fmla="*/ 641 w 654"/>
                    <a:gd name="T25" fmla="*/ 518 h 654"/>
                    <a:gd name="T26" fmla="*/ 649 w 654"/>
                    <a:gd name="T27" fmla="*/ 529 h 654"/>
                    <a:gd name="T28" fmla="*/ 654 w 654"/>
                    <a:gd name="T29" fmla="*/ 543 h 654"/>
                    <a:gd name="T30" fmla="*/ 654 w 654"/>
                    <a:gd name="T31" fmla="*/ 558 h 654"/>
                    <a:gd name="T32" fmla="*/ 649 w 654"/>
                    <a:gd name="T33" fmla="*/ 572 h 654"/>
                    <a:gd name="T34" fmla="*/ 641 w 654"/>
                    <a:gd name="T35" fmla="*/ 583 h 654"/>
                    <a:gd name="T36" fmla="*/ 583 w 654"/>
                    <a:gd name="T37" fmla="*/ 641 h 654"/>
                    <a:gd name="T38" fmla="*/ 571 w 654"/>
                    <a:gd name="T39" fmla="*/ 649 h 654"/>
                    <a:gd name="T40" fmla="*/ 557 w 654"/>
                    <a:gd name="T41" fmla="*/ 654 h 654"/>
                    <a:gd name="T42" fmla="*/ 543 w 654"/>
                    <a:gd name="T43" fmla="*/ 654 h 654"/>
                    <a:gd name="T44" fmla="*/ 530 w 654"/>
                    <a:gd name="T45" fmla="*/ 649 h 654"/>
                    <a:gd name="T46" fmla="*/ 517 w 654"/>
                    <a:gd name="T47" fmla="*/ 641 h 654"/>
                    <a:gd name="T48" fmla="*/ 289 w 654"/>
                    <a:gd name="T49" fmla="*/ 412 h 654"/>
                    <a:gd name="T50" fmla="*/ 262 w 654"/>
                    <a:gd name="T51" fmla="*/ 510 h 654"/>
                    <a:gd name="T52" fmla="*/ 256 w 654"/>
                    <a:gd name="T53" fmla="*/ 524 h 654"/>
                    <a:gd name="T54" fmla="*/ 246 w 654"/>
                    <a:gd name="T55" fmla="*/ 534 h 654"/>
                    <a:gd name="T56" fmla="*/ 234 w 654"/>
                    <a:gd name="T57" fmla="*/ 541 h 654"/>
                    <a:gd name="T58" fmla="*/ 220 w 654"/>
                    <a:gd name="T59" fmla="*/ 544 h 654"/>
                    <a:gd name="T60" fmla="*/ 205 w 654"/>
                    <a:gd name="T61" fmla="*/ 543 h 654"/>
                    <a:gd name="T62" fmla="*/ 192 w 654"/>
                    <a:gd name="T63" fmla="*/ 536 h 654"/>
                    <a:gd name="T64" fmla="*/ 181 w 654"/>
                    <a:gd name="T65" fmla="*/ 527 h 654"/>
                    <a:gd name="T66" fmla="*/ 174 w 654"/>
                    <a:gd name="T67" fmla="*/ 515 h 654"/>
                    <a:gd name="T68" fmla="*/ 3 w 654"/>
                    <a:gd name="T69" fmla="*/ 62 h 654"/>
                    <a:gd name="T70" fmla="*/ 0 w 654"/>
                    <a:gd name="T71" fmla="*/ 50 h 654"/>
                    <a:gd name="T72" fmla="*/ 0 w 654"/>
                    <a:gd name="T73" fmla="*/ 36 h 654"/>
                    <a:gd name="T74" fmla="*/ 5 w 654"/>
                    <a:gd name="T75" fmla="*/ 24 h 654"/>
                    <a:gd name="T76" fmla="*/ 14 w 654"/>
                    <a:gd name="T77" fmla="*/ 13 h 654"/>
                    <a:gd name="T78" fmla="*/ 24 w 654"/>
                    <a:gd name="T79" fmla="*/ 5 h 654"/>
                    <a:gd name="T80" fmla="*/ 37 w 654"/>
                    <a:gd name="T81" fmla="*/ 1 h 654"/>
                    <a:gd name="T82" fmla="*/ 49 w 654"/>
                    <a:gd name="T83" fmla="*/ 0 h 6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54" h="654">
                      <a:moveTo>
                        <a:pt x="49" y="0"/>
                      </a:moveTo>
                      <a:lnTo>
                        <a:pt x="63" y="2"/>
                      </a:lnTo>
                      <a:lnTo>
                        <a:pt x="515" y="174"/>
                      </a:lnTo>
                      <a:lnTo>
                        <a:pt x="527" y="181"/>
                      </a:lnTo>
                      <a:lnTo>
                        <a:pt x="536" y="192"/>
                      </a:lnTo>
                      <a:lnTo>
                        <a:pt x="542" y="205"/>
                      </a:lnTo>
                      <a:lnTo>
                        <a:pt x="544" y="220"/>
                      </a:lnTo>
                      <a:lnTo>
                        <a:pt x="541" y="234"/>
                      </a:lnTo>
                      <a:lnTo>
                        <a:pt x="534" y="247"/>
                      </a:lnTo>
                      <a:lnTo>
                        <a:pt x="524" y="256"/>
                      </a:lnTo>
                      <a:lnTo>
                        <a:pt x="510" y="262"/>
                      </a:lnTo>
                      <a:lnTo>
                        <a:pt x="412" y="289"/>
                      </a:lnTo>
                      <a:lnTo>
                        <a:pt x="641" y="518"/>
                      </a:lnTo>
                      <a:lnTo>
                        <a:pt x="649" y="529"/>
                      </a:lnTo>
                      <a:lnTo>
                        <a:pt x="654" y="543"/>
                      </a:lnTo>
                      <a:lnTo>
                        <a:pt x="654" y="558"/>
                      </a:lnTo>
                      <a:lnTo>
                        <a:pt x="649" y="572"/>
                      </a:lnTo>
                      <a:lnTo>
                        <a:pt x="641" y="583"/>
                      </a:lnTo>
                      <a:lnTo>
                        <a:pt x="583" y="641"/>
                      </a:lnTo>
                      <a:lnTo>
                        <a:pt x="571" y="649"/>
                      </a:lnTo>
                      <a:lnTo>
                        <a:pt x="557" y="654"/>
                      </a:lnTo>
                      <a:lnTo>
                        <a:pt x="543" y="654"/>
                      </a:lnTo>
                      <a:lnTo>
                        <a:pt x="530" y="649"/>
                      </a:lnTo>
                      <a:lnTo>
                        <a:pt x="517" y="641"/>
                      </a:lnTo>
                      <a:lnTo>
                        <a:pt x="289" y="412"/>
                      </a:lnTo>
                      <a:lnTo>
                        <a:pt x="262" y="510"/>
                      </a:lnTo>
                      <a:lnTo>
                        <a:pt x="256" y="524"/>
                      </a:lnTo>
                      <a:lnTo>
                        <a:pt x="246" y="534"/>
                      </a:lnTo>
                      <a:lnTo>
                        <a:pt x="234" y="541"/>
                      </a:lnTo>
                      <a:lnTo>
                        <a:pt x="220" y="544"/>
                      </a:lnTo>
                      <a:lnTo>
                        <a:pt x="205" y="543"/>
                      </a:lnTo>
                      <a:lnTo>
                        <a:pt x="192" y="536"/>
                      </a:lnTo>
                      <a:lnTo>
                        <a:pt x="181" y="527"/>
                      </a:lnTo>
                      <a:lnTo>
                        <a:pt x="174" y="515"/>
                      </a:lnTo>
                      <a:lnTo>
                        <a:pt x="3" y="62"/>
                      </a:lnTo>
                      <a:lnTo>
                        <a:pt x="0" y="50"/>
                      </a:lnTo>
                      <a:lnTo>
                        <a:pt x="0" y="36"/>
                      </a:lnTo>
                      <a:lnTo>
                        <a:pt x="5" y="24"/>
                      </a:lnTo>
                      <a:lnTo>
                        <a:pt x="14" y="13"/>
                      </a:lnTo>
                      <a:lnTo>
                        <a:pt x="24" y="5"/>
                      </a:lnTo>
                      <a:lnTo>
                        <a:pt x="37" y="1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0" name="그룹 19"/>
            <p:cNvGrpSpPr/>
            <p:nvPr/>
          </p:nvGrpSpPr>
          <p:grpSpPr>
            <a:xfrm>
              <a:off x="10258656" y="2852253"/>
              <a:ext cx="756000" cy="756000"/>
              <a:chOff x="6306974" y="2436553"/>
              <a:chExt cx="865635" cy="865635"/>
            </a:xfrm>
          </p:grpSpPr>
          <p:sp>
            <p:nvSpPr>
              <p:cNvPr id="21" name="타원 20"/>
              <p:cNvSpPr/>
              <p:nvPr/>
            </p:nvSpPr>
            <p:spPr>
              <a:xfrm>
                <a:off x="6306974" y="2436553"/>
                <a:ext cx="865635" cy="865635"/>
              </a:xfrm>
              <a:prstGeom prst="ellipse">
                <a:avLst/>
              </a:prstGeom>
              <a:solidFill>
                <a:srgbClr val="F470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" name="Group 28"/>
              <p:cNvGrpSpPr>
                <a:grpSpLocks noChangeAspect="1"/>
              </p:cNvGrpSpPr>
              <p:nvPr/>
            </p:nvGrpSpPr>
            <p:grpSpPr bwMode="auto">
              <a:xfrm>
                <a:off x="6515561" y="2673124"/>
                <a:ext cx="448462" cy="392491"/>
                <a:chOff x="496" y="4251"/>
                <a:chExt cx="641" cy="561"/>
              </a:xfrm>
              <a:solidFill>
                <a:schemeClr val="bg1"/>
              </a:solidFill>
            </p:grpSpPr>
            <p:sp>
              <p:nvSpPr>
                <p:cNvPr id="23" name="Freeform 30"/>
                <p:cNvSpPr>
                  <a:spLocks/>
                </p:cNvSpPr>
                <p:nvPr/>
              </p:nvSpPr>
              <p:spPr bwMode="auto">
                <a:xfrm>
                  <a:off x="709" y="4720"/>
                  <a:ext cx="88" cy="92"/>
                </a:xfrm>
                <a:custGeom>
                  <a:avLst/>
                  <a:gdLst>
                    <a:gd name="T0" fmla="*/ 0 w 526"/>
                    <a:gd name="T1" fmla="*/ 0 h 553"/>
                    <a:gd name="T2" fmla="*/ 526 w 526"/>
                    <a:gd name="T3" fmla="*/ 250 h 553"/>
                    <a:gd name="T4" fmla="*/ 97 w 526"/>
                    <a:gd name="T5" fmla="*/ 542 h 553"/>
                    <a:gd name="T6" fmla="*/ 81 w 526"/>
                    <a:gd name="T7" fmla="*/ 549 h 553"/>
                    <a:gd name="T8" fmla="*/ 65 w 526"/>
                    <a:gd name="T9" fmla="*/ 553 h 553"/>
                    <a:gd name="T10" fmla="*/ 49 w 526"/>
                    <a:gd name="T11" fmla="*/ 552 h 553"/>
                    <a:gd name="T12" fmla="*/ 34 w 526"/>
                    <a:gd name="T13" fmla="*/ 546 h 553"/>
                    <a:gd name="T14" fmla="*/ 20 w 526"/>
                    <a:gd name="T15" fmla="*/ 535 h 553"/>
                    <a:gd name="T16" fmla="*/ 9 w 526"/>
                    <a:gd name="T17" fmla="*/ 522 h 553"/>
                    <a:gd name="T18" fmla="*/ 2 w 526"/>
                    <a:gd name="T19" fmla="*/ 507 h 553"/>
                    <a:gd name="T20" fmla="*/ 0 w 526"/>
                    <a:gd name="T21" fmla="*/ 490 h 553"/>
                    <a:gd name="T22" fmla="*/ 0 w 526"/>
                    <a:gd name="T23" fmla="*/ 0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26" h="553">
                      <a:moveTo>
                        <a:pt x="0" y="0"/>
                      </a:moveTo>
                      <a:lnTo>
                        <a:pt x="526" y="250"/>
                      </a:lnTo>
                      <a:lnTo>
                        <a:pt x="97" y="542"/>
                      </a:lnTo>
                      <a:lnTo>
                        <a:pt x="81" y="549"/>
                      </a:lnTo>
                      <a:lnTo>
                        <a:pt x="65" y="553"/>
                      </a:lnTo>
                      <a:lnTo>
                        <a:pt x="49" y="552"/>
                      </a:lnTo>
                      <a:lnTo>
                        <a:pt x="34" y="546"/>
                      </a:lnTo>
                      <a:lnTo>
                        <a:pt x="20" y="535"/>
                      </a:lnTo>
                      <a:lnTo>
                        <a:pt x="9" y="522"/>
                      </a:lnTo>
                      <a:lnTo>
                        <a:pt x="2" y="507"/>
                      </a:lnTo>
                      <a:lnTo>
                        <a:pt x="0" y="4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Freeform 31"/>
                <p:cNvSpPr>
                  <a:spLocks/>
                </p:cNvSpPr>
                <p:nvPr/>
              </p:nvSpPr>
              <p:spPr bwMode="auto">
                <a:xfrm>
                  <a:off x="496" y="4251"/>
                  <a:ext cx="641" cy="530"/>
                </a:xfrm>
                <a:custGeom>
                  <a:avLst/>
                  <a:gdLst>
                    <a:gd name="T0" fmla="*/ 3785 w 3847"/>
                    <a:gd name="T1" fmla="*/ 0 h 3180"/>
                    <a:gd name="T2" fmla="*/ 3800 w 3847"/>
                    <a:gd name="T3" fmla="*/ 2 h 3180"/>
                    <a:gd name="T4" fmla="*/ 3814 w 3847"/>
                    <a:gd name="T5" fmla="*/ 7 h 3180"/>
                    <a:gd name="T6" fmla="*/ 3827 w 3847"/>
                    <a:gd name="T7" fmla="*/ 16 h 3180"/>
                    <a:gd name="T8" fmla="*/ 3839 w 3847"/>
                    <a:gd name="T9" fmla="*/ 31 h 3180"/>
                    <a:gd name="T10" fmla="*/ 3846 w 3847"/>
                    <a:gd name="T11" fmla="*/ 49 h 3180"/>
                    <a:gd name="T12" fmla="*/ 3847 w 3847"/>
                    <a:gd name="T13" fmla="*/ 66 h 3180"/>
                    <a:gd name="T14" fmla="*/ 3842 w 3847"/>
                    <a:gd name="T15" fmla="*/ 85 h 3180"/>
                    <a:gd name="T16" fmla="*/ 2642 w 3847"/>
                    <a:gd name="T17" fmla="*/ 3110 h 3180"/>
                    <a:gd name="T18" fmla="*/ 2631 w 3847"/>
                    <a:gd name="T19" fmla="*/ 3130 h 3180"/>
                    <a:gd name="T20" fmla="*/ 2617 w 3847"/>
                    <a:gd name="T21" fmla="*/ 3147 h 3180"/>
                    <a:gd name="T22" fmla="*/ 2600 w 3847"/>
                    <a:gd name="T23" fmla="*/ 3161 h 3180"/>
                    <a:gd name="T24" fmla="*/ 2579 w 3847"/>
                    <a:gd name="T25" fmla="*/ 3172 h 3180"/>
                    <a:gd name="T26" fmla="*/ 2559 w 3847"/>
                    <a:gd name="T27" fmla="*/ 3178 h 3180"/>
                    <a:gd name="T28" fmla="*/ 2539 w 3847"/>
                    <a:gd name="T29" fmla="*/ 3180 h 3180"/>
                    <a:gd name="T30" fmla="*/ 2514 w 3847"/>
                    <a:gd name="T31" fmla="*/ 3177 h 3180"/>
                    <a:gd name="T32" fmla="*/ 2491 w 3847"/>
                    <a:gd name="T33" fmla="*/ 3168 h 3180"/>
                    <a:gd name="T34" fmla="*/ 1278 w 3847"/>
                    <a:gd name="T35" fmla="*/ 2591 h 3180"/>
                    <a:gd name="T36" fmla="*/ 2984 w 3847"/>
                    <a:gd name="T37" fmla="*/ 878 h 3180"/>
                    <a:gd name="T38" fmla="*/ 1036 w 3847"/>
                    <a:gd name="T39" fmla="*/ 2477 h 3180"/>
                    <a:gd name="T40" fmla="*/ 63 w 3847"/>
                    <a:gd name="T41" fmla="*/ 2014 h 3180"/>
                    <a:gd name="T42" fmla="*/ 42 w 3847"/>
                    <a:gd name="T43" fmla="*/ 2000 h 3180"/>
                    <a:gd name="T44" fmla="*/ 24 w 3847"/>
                    <a:gd name="T45" fmla="*/ 1983 h 3180"/>
                    <a:gd name="T46" fmla="*/ 11 w 3847"/>
                    <a:gd name="T47" fmla="*/ 1963 h 3180"/>
                    <a:gd name="T48" fmla="*/ 3 w 3847"/>
                    <a:gd name="T49" fmla="*/ 1940 h 3180"/>
                    <a:gd name="T50" fmla="*/ 0 w 3847"/>
                    <a:gd name="T51" fmla="*/ 1915 h 3180"/>
                    <a:gd name="T52" fmla="*/ 2 w 3847"/>
                    <a:gd name="T53" fmla="*/ 1891 h 3180"/>
                    <a:gd name="T54" fmla="*/ 10 w 3847"/>
                    <a:gd name="T55" fmla="*/ 1867 h 3180"/>
                    <a:gd name="T56" fmla="*/ 23 w 3847"/>
                    <a:gd name="T57" fmla="*/ 1846 h 3180"/>
                    <a:gd name="T58" fmla="*/ 41 w 3847"/>
                    <a:gd name="T59" fmla="*/ 1829 h 3180"/>
                    <a:gd name="T60" fmla="*/ 62 w 3847"/>
                    <a:gd name="T61" fmla="*/ 1816 h 3180"/>
                    <a:gd name="T62" fmla="*/ 3757 w 3847"/>
                    <a:gd name="T63" fmla="*/ 5 h 3180"/>
                    <a:gd name="T64" fmla="*/ 3771 w 3847"/>
                    <a:gd name="T65" fmla="*/ 1 h 3180"/>
                    <a:gd name="T66" fmla="*/ 3785 w 3847"/>
                    <a:gd name="T67" fmla="*/ 0 h 3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847" h="3180">
                      <a:moveTo>
                        <a:pt x="3785" y="0"/>
                      </a:moveTo>
                      <a:lnTo>
                        <a:pt x="3800" y="2"/>
                      </a:lnTo>
                      <a:lnTo>
                        <a:pt x="3814" y="7"/>
                      </a:lnTo>
                      <a:lnTo>
                        <a:pt x="3827" y="16"/>
                      </a:lnTo>
                      <a:lnTo>
                        <a:pt x="3839" y="31"/>
                      </a:lnTo>
                      <a:lnTo>
                        <a:pt x="3846" y="49"/>
                      </a:lnTo>
                      <a:lnTo>
                        <a:pt x="3847" y="66"/>
                      </a:lnTo>
                      <a:lnTo>
                        <a:pt x="3842" y="85"/>
                      </a:lnTo>
                      <a:lnTo>
                        <a:pt x="2642" y="3110"/>
                      </a:lnTo>
                      <a:lnTo>
                        <a:pt x="2631" y="3130"/>
                      </a:lnTo>
                      <a:lnTo>
                        <a:pt x="2617" y="3147"/>
                      </a:lnTo>
                      <a:lnTo>
                        <a:pt x="2600" y="3161"/>
                      </a:lnTo>
                      <a:lnTo>
                        <a:pt x="2579" y="3172"/>
                      </a:lnTo>
                      <a:lnTo>
                        <a:pt x="2559" y="3178"/>
                      </a:lnTo>
                      <a:lnTo>
                        <a:pt x="2539" y="3180"/>
                      </a:lnTo>
                      <a:lnTo>
                        <a:pt x="2514" y="3177"/>
                      </a:lnTo>
                      <a:lnTo>
                        <a:pt x="2491" y="3168"/>
                      </a:lnTo>
                      <a:lnTo>
                        <a:pt x="1278" y="2591"/>
                      </a:lnTo>
                      <a:lnTo>
                        <a:pt x="2984" y="878"/>
                      </a:lnTo>
                      <a:lnTo>
                        <a:pt x="1036" y="2477"/>
                      </a:lnTo>
                      <a:lnTo>
                        <a:pt x="63" y="2014"/>
                      </a:lnTo>
                      <a:lnTo>
                        <a:pt x="42" y="2000"/>
                      </a:lnTo>
                      <a:lnTo>
                        <a:pt x="24" y="1983"/>
                      </a:lnTo>
                      <a:lnTo>
                        <a:pt x="11" y="1963"/>
                      </a:lnTo>
                      <a:lnTo>
                        <a:pt x="3" y="1940"/>
                      </a:lnTo>
                      <a:lnTo>
                        <a:pt x="0" y="1915"/>
                      </a:lnTo>
                      <a:lnTo>
                        <a:pt x="2" y="1891"/>
                      </a:lnTo>
                      <a:lnTo>
                        <a:pt x="10" y="1867"/>
                      </a:lnTo>
                      <a:lnTo>
                        <a:pt x="23" y="1846"/>
                      </a:lnTo>
                      <a:lnTo>
                        <a:pt x="41" y="1829"/>
                      </a:lnTo>
                      <a:lnTo>
                        <a:pt x="62" y="1816"/>
                      </a:lnTo>
                      <a:lnTo>
                        <a:pt x="3757" y="5"/>
                      </a:lnTo>
                      <a:lnTo>
                        <a:pt x="3771" y="1"/>
                      </a:lnTo>
                      <a:lnTo>
                        <a:pt x="3785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5" name="그룹 24"/>
            <p:cNvGrpSpPr/>
            <p:nvPr/>
          </p:nvGrpSpPr>
          <p:grpSpPr>
            <a:xfrm>
              <a:off x="10219857" y="3983607"/>
              <a:ext cx="756000" cy="756000"/>
              <a:chOff x="6263809" y="3682107"/>
              <a:chExt cx="865635" cy="865635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6263809" y="3682107"/>
                <a:ext cx="865635" cy="865635"/>
              </a:xfrm>
              <a:prstGeom prst="ellipse">
                <a:avLst/>
              </a:prstGeom>
              <a:solidFill>
                <a:srgbClr val="FCAF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7" name="그룹 26"/>
              <p:cNvGrpSpPr/>
              <p:nvPr/>
            </p:nvGrpSpPr>
            <p:grpSpPr>
              <a:xfrm>
                <a:off x="6476687" y="3871149"/>
                <a:ext cx="439877" cy="487550"/>
                <a:chOff x="4006850" y="1601788"/>
                <a:chExt cx="322263" cy="357188"/>
              </a:xfrm>
              <a:solidFill>
                <a:schemeClr val="bg1"/>
              </a:solidFill>
            </p:grpSpPr>
            <p:sp>
              <p:nvSpPr>
                <p:cNvPr id="28" name="Freeform 17"/>
                <p:cNvSpPr>
                  <a:spLocks/>
                </p:cNvSpPr>
                <p:nvPr/>
              </p:nvSpPr>
              <p:spPr bwMode="auto">
                <a:xfrm>
                  <a:off x="4125913" y="1674813"/>
                  <a:ext cx="141288" cy="109538"/>
                </a:xfrm>
                <a:custGeom>
                  <a:avLst/>
                  <a:gdLst>
                    <a:gd name="T0" fmla="*/ 680 w 1255"/>
                    <a:gd name="T1" fmla="*/ 0 h 963"/>
                    <a:gd name="T2" fmla="*/ 736 w 1255"/>
                    <a:gd name="T3" fmla="*/ 1 h 963"/>
                    <a:gd name="T4" fmla="*/ 793 w 1255"/>
                    <a:gd name="T5" fmla="*/ 6 h 963"/>
                    <a:gd name="T6" fmla="*/ 849 w 1255"/>
                    <a:gd name="T7" fmla="*/ 17 h 963"/>
                    <a:gd name="T8" fmla="*/ 904 w 1255"/>
                    <a:gd name="T9" fmla="*/ 32 h 963"/>
                    <a:gd name="T10" fmla="*/ 958 w 1255"/>
                    <a:gd name="T11" fmla="*/ 52 h 963"/>
                    <a:gd name="T12" fmla="*/ 1010 w 1255"/>
                    <a:gd name="T13" fmla="*/ 77 h 963"/>
                    <a:gd name="T14" fmla="*/ 1060 w 1255"/>
                    <a:gd name="T15" fmla="*/ 105 h 963"/>
                    <a:gd name="T16" fmla="*/ 1107 w 1255"/>
                    <a:gd name="T17" fmla="*/ 140 h 963"/>
                    <a:gd name="T18" fmla="*/ 1153 w 1255"/>
                    <a:gd name="T19" fmla="*/ 178 h 963"/>
                    <a:gd name="T20" fmla="*/ 1195 w 1255"/>
                    <a:gd name="T21" fmla="*/ 221 h 963"/>
                    <a:gd name="T22" fmla="*/ 1255 w 1255"/>
                    <a:gd name="T23" fmla="*/ 287 h 963"/>
                    <a:gd name="T24" fmla="*/ 1116 w 1255"/>
                    <a:gd name="T25" fmla="*/ 413 h 963"/>
                    <a:gd name="T26" fmla="*/ 1093 w 1255"/>
                    <a:gd name="T27" fmla="*/ 391 h 963"/>
                    <a:gd name="T28" fmla="*/ 1070 w 1255"/>
                    <a:gd name="T29" fmla="*/ 375 h 963"/>
                    <a:gd name="T30" fmla="*/ 1045 w 1255"/>
                    <a:gd name="T31" fmla="*/ 364 h 963"/>
                    <a:gd name="T32" fmla="*/ 1021 w 1255"/>
                    <a:gd name="T33" fmla="*/ 357 h 963"/>
                    <a:gd name="T34" fmla="*/ 997 w 1255"/>
                    <a:gd name="T35" fmla="*/ 354 h 963"/>
                    <a:gd name="T36" fmla="*/ 974 w 1255"/>
                    <a:gd name="T37" fmla="*/ 354 h 963"/>
                    <a:gd name="T38" fmla="*/ 952 w 1255"/>
                    <a:gd name="T39" fmla="*/ 356 h 963"/>
                    <a:gd name="T40" fmla="*/ 930 w 1255"/>
                    <a:gd name="T41" fmla="*/ 361 h 963"/>
                    <a:gd name="T42" fmla="*/ 911 w 1255"/>
                    <a:gd name="T43" fmla="*/ 367 h 963"/>
                    <a:gd name="T44" fmla="*/ 894 w 1255"/>
                    <a:gd name="T45" fmla="*/ 373 h 963"/>
                    <a:gd name="T46" fmla="*/ 878 w 1255"/>
                    <a:gd name="T47" fmla="*/ 380 h 963"/>
                    <a:gd name="T48" fmla="*/ 866 w 1255"/>
                    <a:gd name="T49" fmla="*/ 386 h 963"/>
                    <a:gd name="T50" fmla="*/ 857 w 1255"/>
                    <a:gd name="T51" fmla="*/ 391 h 963"/>
                    <a:gd name="T52" fmla="*/ 851 w 1255"/>
                    <a:gd name="T53" fmla="*/ 395 h 963"/>
                    <a:gd name="T54" fmla="*/ 849 w 1255"/>
                    <a:gd name="T55" fmla="*/ 396 h 963"/>
                    <a:gd name="T56" fmla="*/ 699 w 1255"/>
                    <a:gd name="T57" fmla="*/ 532 h 963"/>
                    <a:gd name="T58" fmla="*/ 676 w 1255"/>
                    <a:gd name="T59" fmla="*/ 556 h 963"/>
                    <a:gd name="T60" fmla="*/ 657 w 1255"/>
                    <a:gd name="T61" fmla="*/ 581 h 963"/>
                    <a:gd name="T62" fmla="*/ 645 w 1255"/>
                    <a:gd name="T63" fmla="*/ 605 h 963"/>
                    <a:gd name="T64" fmla="*/ 638 w 1255"/>
                    <a:gd name="T65" fmla="*/ 631 h 963"/>
                    <a:gd name="T66" fmla="*/ 635 w 1255"/>
                    <a:gd name="T67" fmla="*/ 654 h 963"/>
                    <a:gd name="T68" fmla="*/ 635 w 1255"/>
                    <a:gd name="T69" fmla="*/ 677 h 963"/>
                    <a:gd name="T70" fmla="*/ 638 w 1255"/>
                    <a:gd name="T71" fmla="*/ 700 h 963"/>
                    <a:gd name="T72" fmla="*/ 643 w 1255"/>
                    <a:gd name="T73" fmla="*/ 720 h 963"/>
                    <a:gd name="T74" fmla="*/ 650 w 1255"/>
                    <a:gd name="T75" fmla="*/ 739 h 963"/>
                    <a:gd name="T76" fmla="*/ 657 w 1255"/>
                    <a:gd name="T77" fmla="*/ 757 h 963"/>
                    <a:gd name="T78" fmla="*/ 666 w 1255"/>
                    <a:gd name="T79" fmla="*/ 771 h 963"/>
                    <a:gd name="T80" fmla="*/ 673 w 1255"/>
                    <a:gd name="T81" fmla="*/ 783 h 963"/>
                    <a:gd name="T82" fmla="*/ 679 w 1255"/>
                    <a:gd name="T83" fmla="*/ 792 h 963"/>
                    <a:gd name="T84" fmla="*/ 684 w 1255"/>
                    <a:gd name="T85" fmla="*/ 799 h 963"/>
                    <a:gd name="T86" fmla="*/ 686 w 1255"/>
                    <a:gd name="T87" fmla="*/ 802 h 963"/>
                    <a:gd name="T88" fmla="*/ 505 w 1255"/>
                    <a:gd name="T89" fmla="*/ 963 h 963"/>
                    <a:gd name="T90" fmla="*/ 0 w 1255"/>
                    <a:gd name="T91" fmla="*/ 400 h 963"/>
                    <a:gd name="T92" fmla="*/ 255 w 1255"/>
                    <a:gd name="T93" fmla="*/ 170 h 963"/>
                    <a:gd name="T94" fmla="*/ 302 w 1255"/>
                    <a:gd name="T95" fmla="*/ 133 h 963"/>
                    <a:gd name="T96" fmla="*/ 352 w 1255"/>
                    <a:gd name="T97" fmla="*/ 99 h 963"/>
                    <a:gd name="T98" fmla="*/ 403 w 1255"/>
                    <a:gd name="T99" fmla="*/ 71 h 963"/>
                    <a:gd name="T100" fmla="*/ 457 w 1255"/>
                    <a:gd name="T101" fmla="*/ 46 h 963"/>
                    <a:gd name="T102" fmla="*/ 511 w 1255"/>
                    <a:gd name="T103" fmla="*/ 28 h 963"/>
                    <a:gd name="T104" fmla="*/ 567 w 1255"/>
                    <a:gd name="T105" fmla="*/ 13 h 963"/>
                    <a:gd name="T106" fmla="*/ 623 w 1255"/>
                    <a:gd name="T107" fmla="*/ 4 h 963"/>
                    <a:gd name="T108" fmla="*/ 680 w 1255"/>
                    <a:gd name="T109" fmla="*/ 0 h 9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55" h="963">
                      <a:moveTo>
                        <a:pt x="680" y="0"/>
                      </a:moveTo>
                      <a:lnTo>
                        <a:pt x="736" y="1"/>
                      </a:lnTo>
                      <a:lnTo>
                        <a:pt x="793" y="6"/>
                      </a:lnTo>
                      <a:lnTo>
                        <a:pt x="849" y="17"/>
                      </a:lnTo>
                      <a:lnTo>
                        <a:pt x="904" y="32"/>
                      </a:lnTo>
                      <a:lnTo>
                        <a:pt x="958" y="52"/>
                      </a:lnTo>
                      <a:lnTo>
                        <a:pt x="1010" y="77"/>
                      </a:lnTo>
                      <a:lnTo>
                        <a:pt x="1060" y="105"/>
                      </a:lnTo>
                      <a:lnTo>
                        <a:pt x="1107" y="140"/>
                      </a:lnTo>
                      <a:lnTo>
                        <a:pt x="1153" y="178"/>
                      </a:lnTo>
                      <a:lnTo>
                        <a:pt x="1195" y="221"/>
                      </a:lnTo>
                      <a:lnTo>
                        <a:pt x="1255" y="287"/>
                      </a:lnTo>
                      <a:lnTo>
                        <a:pt x="1116" y="413"/>
                      </a:lnTo>
                      <a:lnTo>
                        <a:pt x="1093" y="391"/>
                      </a:lnTo>
                      <a:lnTo>
                        <a:pt x="1070" y="375"/>
                      </a:lnTo>
                      <a:lnTo>
                        <a:pt x="1045" y="364"/>
                      </a:lnTo>
                      <a:lnTo>
                        <a:pt x="1021" y="357"/>
                      </a:lnTo>
                      <a:lnTo>
                        <a:pt x="997" y="354"/>
                      </a:lnTo>
                      <a:lnTo>
                        <a:pt x="974" y="354"/>
                      </a:lnTo>
                      <a:lnTo>
                        <a:pt x="952" y="356"/>
                      </a:lnTo>
                      <a:lnTo>
                        <a:pt x="930" y="361"/>
                      </a:lnTo>
                      <a:lnTo>
                        <a:pt x="911" y="367"/>
                      </a:lnTo>
                      <a:lnTo>
                        <a:pt x="894" y="373"/>
                      </a:lnTo>
                      <a:lnTo>
                        <a:pt x="878" y="380"/>
                      </a:lnTo>
                      <a:lnTo>
                        <a:pt x="866" y="386"/>
                      </a:lnTo>
                      <a:lnTo>
                        <a:pt x="857" y="391"/>
                      </a:lnTo>
                      <a:lnTo>
                        <a:pt x="851" y="395"/>
                      </a:lnTo>
                      <a:lnTo>
                        <a:pt x="849" y="396"/>
                      </a:lnTo>
                      <a:lnTo>
                        <a:pt x="699" y="532"/>
                      </a:lnTo>
                      <a:lnTo>
                        <a:pt x="676" y="556"/>
                      </a:lnTo>
                      <a:lnTo>
                        <a:pt x="657" y="581"/>
                      </a:lnTo>
                      <a:lnTo>
                        <a:pt x="645" y="605"/>
                      </a:lnTo>
                      <a:lnTo>
                        <a:pt x="638" y="631"/>
                      </a:lnTo>
                      <a:lnTo>
                        <a:pt x="635" y="654"/>
                      </a:lnTo>
                      <a:lnTo>
                        <a:pt x="635" y="677"/>
                      </a:lnTo>
                      <a:lnTo>
                        <a:pt x="638" y="700"/>
                      </a:lnTo>
                      <a:lnTo>
                        <a:pt x="643" y="720"/>
                      </a:lnTo>
                      <a:lnTo>
                        <a:pt x="650" y="739"/>
                      </a:lnTo>
                      <a:lnTo>
                        <a:pt x="657" y="757"/>
                      </a:lnTo>
                      <a:lnTo>
                        <a:pt x="666" y="771"/>
                      </a:lnTo>
                      <a:lnTo>
                        <a:pt x="673" y="783"/>
                      </a:lnTo>
                      <a:lnTo>
                        <a:pt x="679" y="792"/>
                      </a:lnTo>
                      <a:lnTo>
                        <a:pt x="684" y="799"/>
                      </a:lnTo>
                      <a:lnTo>
                        <a:pt x="686" y="802"/>
                      </a:lnTo>
                      <a:lnTo>
                        <a:pt x="505" y="963"/>
                      </a:lnTo>
                      <a:lnTo>
                        <a:pt x="0" y="400"/>
                      </a:lnTo>
                      <a:lnTo>
                        <a:pt x="255" y="170"/>
                      </a:lnTo>
                      <a:lnTo>
                        <a:pt x="302" y="133"/>
                      </a:lnTo>
                      <a:lnTo>
                        <a:pt x="352" y="99"/>
                      </a:lnTo>
                      <a:lnTo>
                        <a:pt x="403" y="71"/>
                      </a:lnTo>
                      <a:lnTo>
                        <a:pt x="457" y="46"/>
                      </a:lnTo>
                      <a:lnTo>
                        <a:pt x="511" y="28"/>
                      </a:lnTo>
                      <a:lnTo>
                        <a:pt x="567" y="13"/>
                      </a:lnTo>
                      <a:lnTo>
                        <a:pt x="623" y="4"/>
                      </a:lnTo>
                      <a:lnTo>
                        <a:pt x="68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" name="Freeform 18"/>
                <p:cNvSpPr>
                  <a:spLocks/>
                </p:cNvSpPr>
                <p:nvPr/>
              </p:nvSpPr>
              <p:spPr bwMode="auto">
                <a:xfrm>
                  <a:off x="4006850" y="1725613"/>
                  <a:ext cx="234950" cy="233363"/>
                </a:xfrm>
                <a:custGeom>
                  <a:avLst/>
                  <a:gdLst>
                    <a:gd name="T0" fmla="*/ 992 w 2072"/>
                    <a:gd name="T1" fmla="*/ 0 h 2058"/>
                    <a:gd name="T2" fmla="*/ 2072 w 2072"/>
                    <a:gd name="T3" fmla="*/ 1204 h 2058"/>
                    <a:gd name="T4" fmla="*/ 1350 w 2072"/>
                    <a:gd name="T5" fmla="*/ 1852 h 2058"/>
                    <a:gd name="T6" fmla="*/ 1309 w 2072"/>
                    <a:gd name="T7" fmla="*/ 1886 h 2058"/>
                    <a:gd name="T8" fmla="*/ 1266 w 2072"/>
                    <a:gd name="T9" fmla="*/ 1916 h 2058"/>
                    <a:gd name="T10" fmla="*/ 1220 w 2072"/>
                    <a:gd name="T11" fmla="*/ 1945 h 2058"/>
                    <a:gd name="T12" fmla="*/ 1172 w 2072"/>
                    <a:gd name="T13" fmla="*/ 1970 h 2058"/>
                    <a:gd name="T14" fmla="*/ 1122 w 2072"/>
                    <a:gd name="T15" fmla="*/ 1993 h 2058"/>
                    <a:gd name="T16" fmla="*/ 1070 w 2072"/>
                    <a:gd name="T17" fmla="*/ 2011 h 2058"/>
                    <a:gd name="T18" fmla="*/ 1018 w 2072"/>
                    <a:gd name="T19" fmla="*/ 2027 h 2058"/>
                    <a:gd name="T20" fmla="*/ 964 w 2072"/>
                    <a:gd name="T21" fmla="*/ 2040 h 2058"/>
                    <a:gd name="T22" fmla="*/ 910 w 2072"/>
                    <a:gd name="T23" fmla="*/ 2050 h 2058"/>
                    <a:gd name="T24" fmla="*/ 856 w 2072"/>
                    <a:gd name="T25" fmla="*/ 2056 h 2058"/>
                    <a:gd name="T26" fmla="*/ 801 w 2072"/>
                    <a:gd name="T27" fmla="*/ 2058 h 2058"/>
                    <a:gd name="T28" fmla="*/ 747 w 2072"/>
                    <a:gd name="T29" fmla="*/ 2057 h 2058"/>
                    <a:gd name="T30" fmla="*/ 694 w 2072"/>
                    <a:gd name="T31" fmla="*/ 2052 h 2058"/>
                    <a:gd name="T32" fmla="*/ 642 w 2072"/>
                    <a:gd name="T33" fmla="*/ 2044 h 2058"/>
                    <a:gd name="T34" fmla="*/ 592 w 2072"/>
                    <a:gd name="T35" fmla="*/ 2032 h 2058"/>
                    <a:gd name="T36" fmla="*/ 542 w 2072"/>
                    <a:gd name="T37" fmla="*/ 2015 h 2058"/>
                    <a:gd name="T38" fmla="*/ 494 w 2072"/>
                    <a:gd name="T39" fmla="*/ 1995 h 2058"/>
                    <a:gd name="T40" fmla="*/ 449 w 2072"/>
                    <a:gd name="T41" fmla="*/ 1971 h 2058"/>
                    <a:gd name="T42" fmla="*/ 406 w 2072"/>
                    <a:gd name="T43" fmla="*/ 1943 h 2058"/>
                    <a:gd name="T44" fmla="*/ 367 w 2072"/>
                    <a:gd name="T45" fmla="*/ 1910 h 2058"/>
                    <a:gd name="T46" fmla="*/ 330 w 2072"/>
                    <a:gd name="T47" fmla="*/ 1874 h 2058"/>
                    <a:gd name="T48" fmla="*/ 138 w 2072"/>
                    <a:gd name="T49" fmla="*/ 1661 h 2058"/>
                    <a:gd name="T50" fmla="*/ 106 w 2072"/>
                    <a:gd name="T51" fmla="*/ 1620 h 2058"/>
                    <a:gd name="T52" fmla="*/ 77 w 2072"/>
                    <a:gd name="T53" fmla="*/ 1577 h 2058"/>
                    <a:gd name="T54" fmla="*/ 54 w 2072"/>
                    <a:gd name="T55" fmla="*/ 1532 h 2058"/>
                    <a:gd name="T56" fmla="*/ 35 w 2072"/>
                    <a:gd name="T57" fmla="*/ 1484 h 2058"/>
                    <a:gd name="T58" fmla="*/ 20 w 2072"/>
                    <a:gd name="T59" fmla="*/ 1435 h 2058"/>
                    <a:gd name="T60" fmla="*/ 9 w 2072"/>
                    <a:gd name="T61" fmla="*/ 1384 h 2058"/>
                    <a:gd name="T62" fmla="*/ 3 w 2072"/>
                    <a:gd name="T63" fmla="*/ 1331 h 2058"/>
                    <a:gd name="T64" fmla="*/ 0 w 2072"/>
                    <a:gd name="T65" fmla="*/ 1278 h 2058"/>
                    <a:gd name="T66" fmla="*/ 1 w 2072"/>
                    <a:gd name="T67" fmla="*/ 1225 h 2058"/>
                    <a:gd name="T68" fmla="*/ 6 w 2072"/>
                    <a:gd name="T69" fmla="*/ 1171 h 2058"/>
                    <a:gd name="T70" fmla="*/ 14 w 2072"/>
                    <a:gd name="T71" fmla="*/ 1117 h 2058"/>
                    <a:gd name="T72" fmla="*/ 26 w 2072"/>
                    <a:gd name="T73" fmla="*/ 1064 h 2058"/>
                    <a:gd name="T74" fmla="*/ 41 w 2072"/>
                    <a:gd name="T75" fmla="*/ 1011 h 2058"/>
                    <a:gd name="T76" fmla="*/ 60 w 2072"/>
                    <a:gd name="T77" fmla="*/ 959 h 2058"/>
                    <a:gd name="T78" fmla="*/ 81 w 2072"/>
                    <a:gd name="T79" fmla="*/ 908 h 2058"/>
                    <a:gd name="T80" fmla="*/ 106 w 2072"/>
                    <a:gd name="T81" fmla="*/ 860 h 2058"/>
                    <a:gd name="T82" fmla="*/ 133 w 2072"/>
                    <a:gd name="T83" fmla="*/ 813 h 2058"/>
                    <a:gd name="T84" fmla="*/ 164 w 2072"/>
                    <a:gd name="T85" fmla="*/ 768 h 2058"/>
                    <a:gd name="T86" fmla="*/ 197 w 2072"/>
                    <a:gd name="T87" fmla="*/ 725 h 2058"/>
                    <a:gd name="T88" fmla="*/ 232 w 2072"/>
                    <a:gd name="T89" fmla="*/ 685 h 2058"/>
                    <a:gd name="T90" fmla="*/ 270 w 2072"/>
                    <a:gd name="T91" fmla="*/ 649 h 2058"/>
                    <a:gd name="T92" fmla="*/ 992 w 2072"/>
                    <a:gd name="T93" fmla="*/ 0 h 20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072" h="2058">
                      <a:moveTo>
                        <a:pt x="992" y="0"/>
                      </a:moveTo>
                      <a:lnTo>
                        <a:pt x="2072" y="1204"/>
                      </a:lnTo>
                      <a:lnTo>
                        <a:pt x="1350" y="1852"/>
                      </a:lnTo>
                      <a:lnTo>
                        <a:pt x="1309" y="1886"/>
                      </a:lnTo>
                      <a:lnTo>
                        <a:pt x="1266" y="1916"/>
                      </a:lnTo>
                      <a:lnTo>
                        <a:pt x="1220" y="1945"/>
                      </a:lnTo>
                      <a:lnTo>
                        <a:pt x="1172" y="1970"/>
                      </a:lnTo>
                      <a:lnTo>
                        <a:pt x="1122" y="1993"/>
                      </a:lnTo>
                      <a:lnTo>
                        <a:pt x="1070" y="2011"/>
                      </a:lnTo>
                      <a:lnTo>
                        <a:pt x="1018" y="2027"/>
                      </a:lnTo>
                      <a:lnTo>
                        <a:pt x="964" y="2040"/>
                      </a:lnTo>
                      <a:lnTo>
                        <a:pt x="910" y="2050"/>
                      </a:lnTo>
                      <a:lnTo>
                        <a:pt x="856" y="2056"/>
                      </a:lnTo>
                      <a:lnTo>
                        <a:pt x="801" y="2058"/>
                      </a:lnTo>
                      <a:lnTo>
                        <a:pt x="747" y="2057"/>
                      </a:lnTo>
                      <a:lnTo>
                        <a:pt x="694" y="2052"/>
                      </a:lnTo>
                      <a:lnTo>
                        <a:pt x="642" y="2044"/>
                      </a:lnTo>
                      <a:lnTo>
                        <a:pt x="592" y="2032"/>
                      </a:lnTo>
                      <a:lnTo>
                        <a:pt x="542" y="2015"/>
                      </a:lnTo>
                      <a:lnTo>
                        <a:pt x="494" y="1995"/>
                      </a:lnTo>
                      <a:lnTo>
                        <a:pt x="449" y="1971"/>
                      </a:lnTo>
                      <a:lnTo>
                        <a:pt x="406" y="1943"/>
                      </a:lnTo>
                      <a:lnTo>
                        <a:pt x="367" y="1910"/>
                      </a:lnTo>
                      <a:lnTo>
                        <a:pt x="330" y="1874"/>
                      </a:lnTo>
                      <a:lnTo>
                        <a:pt x="138" y="1661"/>
                      </a:lnTo>
                      <a:lnTo>
                        <a:pt x="106" y="1620"/>
                      </a:lnTo>
                      <a:lnTo>
                        <a:pt x="77" y="1577"/>
                      </a:lnTo>
                      <a:lnTo>
                        <a:pt x="54" y="1532"/>
                      </a:lnTo>
                      <a:lnTo>
                        <a:pt x="35" y="1484"/>
                      </a:lnTo>
                      <a:lnTo>
                        <a:pt x="20" y="1435"/>
                      </a:lnTo>
                      <a:lnTo>
                        <a:pt x="9" y="1384"/>
                      </a:lnTo>
                      <a:lnTo>
                        <a:pt x="3" y="1331"/>
                      </a:lnTo>
                      <a:lnTo>
                        <a:pt x="0" y="1278"/>
                      </a:lnTo>
                      <a:lnTo>
                        <a:pt x="1" y="1225"/>
                      </a:lnTo>
                      <a:lnTo>
                        <a:pt x="6" y="1171"/>
                      </a:lnTo>
                      <a:lnTo>
                        <a:pt x="14" y="1117"/>
                      </a:lnTo>
                      <a:lnTo>
                        <a:pt x="26" y="1064"/>
                      </a:lnTo>
                      <a:lnTo>
                        <a:pt x="41" y="1011"/>
                      </a:lnTo>
                      <a:lnTo>
                        <a:pt x="60" y="959"/>
                      </a:lnTo>
                      <a:lnTo>
                        <a:pt x="81" y="908"/>
                      </a:lnTo>
                      <a:lnTo>
                        <a:pt x="106" y="860"/>
                      </a:lnTo>
                      <a:lnTo>
                        <a:pt x="133" y="813"/>
                      </a:lnTo>
                      <a:lnTo>
                        <a:pt x="164" y="768"/>
                      </a:lnTo>
                      <a:lnTo>
                        <a:pt x="197" y="725"/>
                      </a:lnTo>
                      <a:lnTo>
                        <a:pt x="232" y="685"/>
                      </a:lnTo>
                      <a:lnTo>
                        <a:pt x="270" y="649"/>
                      </a:lnTo>
                      <a:lnTo>
                        <a:pt x="99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" name="Freeform 19"/>
                <p:cNvSpPr>
                  <a:spLocks/>
                </p:cNvSpPr>
                <p:nvPr/>
              </p:nvSpPr>
              <p:spPr bwMode="auto">
                <a:xfrm>
                  <a:off x="4191000" y="1716088"/>
                  <a:ext cx="111125" cy="141288"/>
                </a:xfrm>
                <a:custGeom>
                  <a:avLst/>
                  <a:gdLst>
                    <a:gd name="T0" fmla="*/ 754 w 984"/>
                    <a:gd name="T1" fmla="*/ 0 h 1236"/>
                    <a:gd name="T2" fmla="*/ 814 w 984"/>
                    <a:gd name="T3" fmla="*/ 66 h 1236"/>
                    <a:gd name="T4" fmla="*/ 853 w 984"/>
                    <a:gd name="T5" fmla="*/ 113 h 1236"/>
                    <a:gd name="T6" fmla="*/ 887 w 984"/>
                    <a:gd name="T7" fmla="*/ 162 h 1236"/>
                    <a:gd name="T8" fmla="*/ 915 w 984"/>
                    <a:gd name="T9" fmla="*/ 214 h 1236"/>
                    <a:gd name="T10" fmla="*/ 939 w 984"/>
                    <a:gd name="T11" fmla="*/ 267 h 1236"/>
                    <a:gd name="T12" fmla="*/ 957 w 984"/>
                    <a:gd name="T13" fmla="*/ 321 h 1236"/>
                    <a:gd name="T14" fmla="*/ 971 w 984"/>
                    <a:gd name="T15" fmla="*/ 377 h 1236"/>
                    <a:gd name="T16" fmla="*/ 980 w 984"/>
                    <a:gd name="T17" fmla="*/ 433 h 1236"/>
                    <a:gd name="T18" fmla="*/ 984 w 984"/>
                    <a:gd name="T19" fmla="*/ 490 h 1236"/>
                    <a:gd name="T20" fmla="*/ 983 w 984"/>
                    <a:gd name="T21" fmla="*/ 547 h 1236"/>
                    <a:gd name="T22" fmla="*/ 978 w 984"/>
                    <a:gd name="T23" fmla="*/ 603 h 1236"/>
                    <a:gd name="T24" fmla="*/ 968 w 984"/>
                    <a:gd name="T25" fmla="*/ 659 h 1236"/>
                    <a:gd name="T26" fmla="*/ 953 w 984"/>
                    <a:gd name="T27" fmla="*/ 714 h 1236"/>
                    <a:gd name="T28" fmla="*/ 933 w 984"/>
                    <a:gd name="T29" fmla="*/ 768 h 1236"/>
                    <a:gd name="T30" fmla="*/ 908 w 984"/>
                    <a:gd name="T31" fmla="*/ 819 h 1236"/>
                    <a:gd name="T32" fmla="*/ 880 w 984"/>
                    <a:gd name="T33" fmla="*/ 870 h 1236"/>
                    <a:gd name="T34" fmla="*/ 845 w 984"/>
                    <a:gd name="T35" fmla="*/ 918 h 1236"/>
                    <a:gd name="T36" fmla="*/ 806 w 984"/>
                    <a:gd name="T37" fmla="*/ 963 h 1236"/>
                    <a:gd name="T38" fmla="*/ 764 w 984"/>
                    <a:gd name="T39" fmla="*/ 1006 h 1236"/>
                    <a:gd name="T40" fmla="*/ 507 w 984"/>
                    <a:gd name="T41" fmla="*/ 1236 h 1236"/>
                    <a:gd name="T42" fmla="*/ 0 w 984"/>
                    <a:gd name="T43" fmla="*/ 671 h 1236"/>
                    <a:gd name="T44" fmla="*/ 180 w 984"/>
                    <a:gd name="T45" fmla="*/ 509 h 1236"/>
                    <a:gd name="T46" fmla="*/ 180 w 984"/>
                    <a:gd name="T47" fmla="*/ 507 h 1236"/>
                    <a:gd name="T48" fmla="*/ 205 w 984"/>
                    <a:gd name="T49" fmla="*/ 530 h 1236"/>
                    <a:gd name="T50" fmla="*/ 229 w 984"/>
                    <a:gd name="T51" fmla="*/ 548 h 1236"/>
                    <a:gd name="T52" fmla="*/ 254 w 984"/>
                    <a:gd name="T53" fmla="*/ 559 h 1236"/>
                    <a:gd name="T54" fmla="*/ 279 w 984"/>
                    <a:gd name="T55" fmla="*/ 566 h 1236"/>
                    <a:gd name="T56" fmla="*/ 303 w 984"/>
                    <a:gd name="T57" fmla="*/ 569 h 1236"/>
                    <a:gd name="T58" fmla="*/ 328 w 984"/>
                    <a:gd name="T59" fmla="*/ 568 h 1236"/>
                    <a:gd name="T60" fmla="*/ 350 w 984"/>
                    <a:gd name="T61" fmla="*/ 565 h 1236"/>
                    <a:gd name="T62" fmla="*/ 372 w 984"/>
                    <a:gd name="T63" fmla="*/ 559 h 1236"/>
                    <a:gd name="T64" fmla="*/ 391 w 984"/>
                    <a:gd name="T65" fmla="*/ 552 h 1236"/>
                    <a:gd name="T66" fmla="*/ 409 w 984"/>
                    <a:gd name="T67" fmla="*/ 545 h 1236"/>
                    <a:gd name="T68" fmla="*/ 423 w 984"/>
                    <a:gd name="T69" fmla="*/ 536 h 1236"/>
                    <a:gd name="T70" fmla="*/ 436 w 984"/>
                    <a:gd name="T71" fmla="*/ 529 h 1236"/>
                    <a:gd name="T72" fmla="*/ 445 w 984"/>
                    <a:gd name="T73" fmla="*/ 523 h 1236"/>
                    <a:gd name="T74" fmla="*/ 451 w 984"/>
                    <a:gd name="T75" fmla="*/ 519 h 1236"/>
                    <a:gd name="T76" fmla="*/ 453 w 984"/>
                    <a:gd name="T77" fmla="*/ 518 h 1236"/>
                    <a:gd name="T78" fmla="*/ 595 w 984"/>
                    <a:gd name="T79" fmla="*/ 391 h 1236"/>
                    <a:gd name="T80" fmla="*/ 618 w 984"/>
                    <a:gd name="T81" fmla="*/ 366 h 1236"/>
                    <a:gd name="T82" fmla="*/ 635 w 984"/>
                    <a:gd name="T83" fmla="*/ 342 h 1236"/>
                    <a:gd name="T84" fmla="*/ 647 w 984"/>
                    <a:gd name="T85" fmla="*/ 317 h 1236"/>
                    <a:gd name="T86" fmla="*/ 655 w 984"/>
                    <a:gd name="T87" fmla="*/ 293 h 1236"/>
                    <a:gd name="T88" fmla="*/ 659 w 984"/>
                    <a:gd name="T89" fmla="*/ 269 h 1236"/>
                    <a:gd name="T90" fmla="*/ 659 w 984"/>
                    <a:gd name="T91" fmla="*/ 246 h 1236"/>
                    <a:gd name="T92" fmla="*/ 656 w 984"/>
                    <a:gd name="T93" fmla="*/ 224 h 1236"/>
                    <a:gd name="T94" fmla="*/ 651 w 984"/>
                    <a:gd name="T95" fmla="*/ 203 h 1236"/>
                    <a:gd name="T96" fmla="*/ 644 w 984"/>
                    <a:gd name="T97" fmla="*/ 185 h 1236"/>
                    <a:gd name="T98" fmla="*/ 637 w 984"/>
                    <a:gd name="T99" fmla="*/ 169 h 1236"/>
                    <a:gd name="T100" fmla="*/ 630 w 984"/>
                    <a:gd name="T101" fmla="*/ 154 h 1236"/>
                    <a:gd name="T102" fmla="*/ 624 w 984"/>
                    <a:gd name="T103" fmla="*/ 142 h 1236"/>
                    <a:gd name="T104" fmla="*/ 618 w 984"/>
                    <a:gd name="T105" fmla="*/ 134 h 1236"/>
                    <a:gd name="T106" fmla="*/ 614 w 984"/>
                    <a:gd name="T107" fmla="*/ 128 h 1236"/>
                    <a:gd name="T108" fmla="*/ 613 w 984"/>
                    <a:gd name="T109" fmla="*/ 127 h 1236"/>
                    <a:gd name="T110" fmla="*/ 754 w 984"/>
                    <a:gd name="T111" fmla="*/ 0 h 1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984" h="1236">
                      <a:moveTo>
                        <a:pt x="754" y="0"/>
                      </a:moveTo>
                      <a:lnTo>
                        <a:pt x="814" y="66"/>
                      </a:lnTo>
                      <a:lnTo>
                        <a:pt x="853" y="113"/>
                      </a:lnTo>
                      <a:lnTo>
                        <a:pt x="887" y="162"/>
                      </a:lnTo>
                      <a:lnTo>
                        <a:pt x="915" y="214"/>
                      </a:lnTo>
                      <a:lnTo>
                        <a:pt x="939" y="267"/>
                      </a:lnTo>
                      <a:lnTo>
                        <a:pt x="957" y="321"/>
                      </a:lnTo>
                      <a:lnTo>
                        <a:pt x="971" y="377"/>
                      </a:lnTo>
                      <a:lnTo>
                        <a:pt x="980" y="433"/>
                      </a:lnTo>
                      <a:lnTo>
                        <a:pt x="984" y="490"/>
                      </a:lnTo>
                      <a:lnTo>
                        <a:pt x="983" y="547"/>
                      </a:lnTo>
                      <a:lnTo>
                        <a:pt x="978" y="603"/>
                      </a:lnTo>
                      <a:lnTo>
                        <a:pt x="968" y="659"/>
                      </a:lnTo>
                      <a:lnTo>
                        <a:pt x="953" y="714"/>
                      </a:lnTo>
                      <a:lnTo>
                        <a:pt x="933" y="768"/>
                      </a:lnTo>
                      <a:lnTo>
                        <a:pt x="908" y="819"/>
                      </a:lnTo>
                      <a:lnTo>
                        <a:pt x="880" y="870"/>
                      </a:lnTo>
                      <a:lnTo>
                        <a:pt x="845" y="918"/>
                      </a:lnTo>
                      <a:lnTo>
                        <a:pt x="806" y="963"/>
                      </a:lnTo>
                      <a:lnTo>
                        <a:pt x="764" y="1006"/>
                      </a:lnTo>
                      <a:lnTo>
                        <a:pt x="507" y="1236"/>
                      </a:lnTo>
                      <a:lnTo>
                        <a:pt x="0" y="671"/>
                      </a:lnTo>
                      <a:lnTo>
                        <a:pt x="180" y="509"/>
                      </a:lnTo>
                      <a:lnTo>
                        <a:pt x="180" y="507"/>
                      </a:lnTo>
                      <a:lnTo>
                        <a:pt x="205" y="530"/>
                      </a:lnTo>
                      <a:lnTo>
                        <a:pt x="229" y="548"/>
                      </a:lnTo>
                      <a:lnTo>
                        <a:pt x="254" y="559"/>
                      </a:lnTo>
                      <a:lnTo>
                        <a:pt x="279" y="566"/>
                      </a:lnTo>
                      <a:lnTo>
                        <a:pt x="303" y="569"/>
                      </a:lnTo>
                      <a:lnTo>
                        <a:pt x="328" y="568"/>
                      </a:lnTo>
                      <a:lnTo>
                        <a:pt x="350" y="565"/>
                      </a:lnTo>
                      <a:lnTo>
                        <a:pt x="372" y="559"/>
                      </a:lnTo>
                      <a:lnTo>
                        <a:pt x="391" y="552"/>
                      </a:lnTo>
                      <a:lnTo>
                        <a:pt x="409" y="545"/>
                      </a:lnTo>
                      <a:lnTo>
                        <a:pt x="423" y="536"/>
                      </a:lnTo>
                      <a:lnTo>
                        <a:pt x="436" y="529"/>
                      </a:lnTo>
                      <a:lnTo>
                        <a:pt x="445" y="523"/>
                      </a:lnTo>
                      <a:lnTo>
                        <a:pt x="451" y="519"/>
                      </a:lnTo>
                      <a:lnTo>
                        <a:pt x="453" y="518"/>
                      </a:lnTo>
                      <a:lnTo>
                        <a:pt x="595" y="391"/>
                      </a:lnTo>
                      <a:lnTo>
                        <a:pt x="618" y="366"/>
                      </a:lnTo>
                      <a:lnTo>
                        <a:pt x="635" y="342"/>
                      </a:lnTo>
                      <a:lnTo>
                        <a:pt x="647" y="317"/>
                      </a:lnTo>
                      <a:lnTo>
                        <a:pt x="655" y="293"/>
                      </a:lnTo>
                      <a:lnTo>
                        <a:pt x="659" y="269"/>
                      </a:lnTo>
                      <a:lnTo>
                        <a:pt x="659" y="246"/>
                      </a:lnTo>
                      <a:lnTo>
                        <a:pt x="656" y="224"/>
                      </a:lnTo>
                      <a:lnTo>
                        <a:pt x="651" y="203"/>
                      </a:lnTo>
                      <a:lnTo>
                        <a:pt x="644" y="185"/>
                      </a:lnTo>
                      <a:lnTo>
                        <a:pt x="637" y="169"/>
                      </a:lnTo>
                      <a:lnTo>
                        <a:pt x="630" y="154"/>
                      </a:lnTo>
                      <a:lnTo>
                        <a:pt x="624" y="142"/>
                      </a:lnTo>
                      <a:lnTo>
                        <a:pt x="618" y="134"/>
                      </a:lnTo>
                      <a:lnTo>
                        <a:pt x="614" y="128"/>
                      </a:lnTo>
                      <a:lnTo>
                        <a:pt x="613" y="127"/>
                      </a:lnTo>
                      <a:lnTo>
                        <a:pt x="75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Freeform 20"/>
                <p:cNvSpPr>
                  <a:spLocks/>
                </p:cNvSpPr>
                <p:nvPr/>
              </p:nvSpPr>
              <p:spPr bwMode="auto">
                <a:xfrm>
                  <a:off x="4267200" y="1601788"/>
                  <a:ext cx="61913" cy="114300"/>
                </a:xfrm>
                <a:custGeom>
                  <a:avLst/>
                  <a:gdLst>
                    <a:gd name="T0" fmla="*/ 351 w 546"/>
                    <a:gd name="T1" fmla="*/ 3 h 1016"/>
                    <a:gd name="T2" fmla="*/ 442 w 546"/>
                    <a:gd name="T3" fmla="*/ 23 h 1016"/>
                    <a:gd name="T4" fmla="*/ 538 w 546"/>
                    <a:gd name="T5" fmla="*/ 60 h 1016"/>
                    <a:gd name="T6" fmla="*/ 546 w 546"/>
                    <a:gd name="T7" fmla="*/ 72 h 1016"/>
                    <a:gd name="T8" fmla="*/ 540 w 546"/>
                    <a:gd name="T9" fmla="*/ 91 h 1016"/>
                    <a:gd name="T10" fmla="*/ 521 w 546"/>
                    <a:gd name="T11" fmla="*/ 113 h 1016"/>
                    <a:gd name="T12" fmla="*/ 499 w 546"/>
                    <a:gd name="T13" fmla="*/ 125 h 1016"/>
                    <a:gd name="T14" fmla="*/ 480 w 546"/>
                    <a:gd name="T15" fmla="*/ 125 h 1016"/>
                    <a:gd name="T16" fmla="*/ 386 w 546"/>
                    <a:gd name="T17" fmla="*/ 89 h 1016"/>
                    <a:gd name="T18" fmla="*/ 305 w 546"/>
                    <a:gd name="T19" fmla="*/ 72 h 1016"/>
                    <a:gd name="T20" fmla="*/ 235 w 546"/>
                    <a:gd name="T21" fmla="*/ 68 h 1016"/>
                    <a:gd name="T22" fmla="*/ 178 w 546"/>
                    <a:gd name="T23" fmla="*/ 75 h 1016"/>
                    <a:gd name="T24" fmla="*/ 136 w 546"/>
                    <a:gd name="T25" fmla="*/ 90 h 1016"/>
                    <a:gd name="T26" fmla="*/ 107 w 546"/>
                    <a:gd name="T27" fmla="*/ 111 h 1016"/>
                    <a:gd name="T28" fmla="*/ 88 w 546"/>
                    <a:gd name="T29" fmla="*/ 145 h 1016"/>
                    <a:gd name="T30" fmla="*/ 82 w 546"/>
                    <a:gd name="T31" fmla="*/ 191 h 1016"/>
                    <a:gd name="T32" fmla="*/ 93 w 546"/>
                    <a:gd name="T33" fmla="*/ 247 h 1016"/>
                    <a:gd name="T34" fmla="*/ 124 w 546"/>
                    <a:gd name="T35" fmla="*/ 310 h 1016"/>
                    <a:gd name="T36" fmla="*/ 180 w 546"/>
                    <a:gd name="T37" fmla="*/ 377 h 1016"/>
                    <a:gd name="T38" fmla="*/ 262 w 546"/>
                    <a:gd name="T39" fmla="*/ 449 h 1016"/>
                    <a:gd name="T40" fmla="*/ 330 w 546"/>
                    <a:gd name="T41" fmla="*/ 523 h 1016"/>
                    <a:gd name="T42" fmla="*/ 372 w 546"/>
                    <a:gd name="T43" fmla="*/ 594 h 1016"/>
                    <a:gd name="T44" fmla="*/ 389 w 546"/>
                    <a:gd name="T45" fmla="*/ 665 h 1016"/>
                    <a:gd name="T46" fmla="*/ 381 w 546"/>
                    <a:gd name="T47" fmla="*/ 733 h 1016"/>
                    <a:gd name="T48" fmla="*/ 347 w 546"/>
                    <a:gd name="T49" fmla="*/ 799 h 1016"/>
                    <a:gd name="T50" fmla="*/ 302 w 546"/>
                    <a:gd name="T51" fmla="*/ 856 h 1016"/>
                    <a:gd name="T52" fmla="*/ 253 w 546"/>
                    <a:gd name="T53" fmla="*/ 904 h 1016"/>
                    <a:gd name="T54" fmla="*/ 202 w 546"/>
                    <a:gd name="T55" fmla="*/ 944 h 1016"/>
                    <a:gd name="T56" fmla="*/ 154 w 546"/>
                    <a:gd name="T57" fmla="*/ 974 h 1016"/>
                    <a:gd name="T58" fmla="*/ 114 w 546"/>
                    <a:gd name="T59" fmla="*/ 996 h 1016"/>
                    <a:gd name="T60" fmla="*/ 85 w 546"/>
                    <a:gd name="T61" fmla="*/ 1011 h 1016"/>
                    <a:gd name="T62" fmla="*/ 71 w 546"/>
                    <a:gd name="T63" fmla="*/ 1016 h 1016"/>
                    <a:gd name="T64" fmla="*/ 5 w 546"/>
                    <a:gd name="T65" fmla="*/ 932 h 1016"/>
                    <a:gd name="T66" fmla="*/ 28 w 546"/>
                    <a:gd name="T67" fmla="*/ 923 h 1016"/>
                    <a:gd name="T68" fmla="*/ 57 w 546"/>
                    <a:gd name="T69" fmla="*/ 916 h 1016"/>
                    <a:gd name="T70" fmla="*/ 85 w 546"/>
                    <a:gd name="T71" fmla="*/ 911 h 1016"/>
                    <a:gd name="T72" fmla="*/ 134 w 546"/>
                    <a:gd name="T73" fmla="*/ 895 h 1016"/>
                    <a:gd name="T74" fmla="*/ 199 w 546"/>
                    <a:gd name="T75" fmla="*/ 862 h 1016"/>
                    <a:gd name="T76" fmla="*/ 242 w 546"/>
                    <a:gd name="T77" fmla="*/ 829 h 1016"/>
                    <a:gd name="T78" fmla="*/ 269 w 546"/>
                    <a:gd name="T79" fmla="*/ 802 h 1016"/>
                    <a:gd name="T80" fmla="*/ 281 w 546"/>
                    <a:gd name="T81" fmla="*/ 786 h 1016"/>
                    <a:gd name="T82" fmla="*/ 289 w 546"/>
                    <a:gd name="T83" fmla="*/ 773 h 1016"/>
                    <a:gd name="T84" fmla="*/ 301 w 546"/>
                    <a:gd name="T85" fmla="*/ 748 h 1016"/>
                    <a:gd name="T86" fmla="*/ 309 w 546"/>
                    <a:gd name="T87" fmla="*/ 717 h 1016"/>
                    <a:gd name="T88" fmla="*/ 308 w 546"/>
                    <a:gd name="T89" fmla="*/ 681 h 1016"/>
                    <a:gd name="T90" fmla="*/ 295 w 546"/>
                    <a:gd name="T91" fmla="*/ 639 h 1016"/>
                    <a:gd name="T92" fmla="*/ 268 w 546"/>
                    <a:gd name="T93" fmla="*/ 590 h 1016"/>
                    <a:gd name="T94" fmla="*/ 222 w 546"/>
                    <a:gd name="T95" fmla="*/ 535 h 1016"/>
                    <a:gd name="T96" fmla="*/ 155 w 546"/>
                    <a:gd name="T97" fmla="*/ 473 h 1016"/>
                    <a:gd name="T98" fmla="*/ 87 w 546"/>
                    <a:gd name="T99" fmla="*/ 407 h 1016"/>
                    <a:gd name="T100" fmla="*/ 39 w 546"/>
                    <a:gd name="T101" fmla="*/ 340 h 1016"/>
                    <a:gd name="T102" fmla="*/ 12 w 546"/>
                    <a:gd name="T103" fmla="*/ 272 h 1016"/>
                    <a:gd name="T104" fmla="*/ 8 w 546"/>
                    <a:gd name="T105" fmla="*/ 206 h 1016"/>
                    <a:gd name="T106" fmla="*/ 27 w 546"/>
                    <a:gd name="T107" fmla="*/ 144 h 1016"/>
                    <a:gd name="T108" fmla="*/ 67 w 546"/>
                    <a:gd name="T109" fmla="*/ 86 h 1016"/>
                    <a:gd name="T110" fmla="*/ 123 w 546"/>
                    <a:gd name="T111" fmla="*/ 41 h 1016"/>
                    <a:gd name="T112" fmla="*/ 190 w 546"/>
                    <a:gd name="T113" fmla="*/ 13 h 1016"/>
                    <a:gd name="T114" fmla="*/ 267 w 546"/>
                    <a:gd name="T115" fmla="*/ 0 h 10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46" h="1016">
                      <a:moveTo>
                        <a:pt x="309" y="0"/>
                      </a:moveTo>
                      <a:lnTo>
                        <a:pt x="351" y="3"/>
                      </a:lnTo>
                      <a:lnTo>
                        <a:pt x="396" y="11"/>
                      </a:lnTo>
                      <a:lnTo>
                        <a:pt x="442" y="23"/>
                      </a:lnTo>
                      <a:lnTo>
                        <a:pt x="490" y="39"/>
                      </a:lnTo>
                      <a:lnTo>
                        <a:pt x="538" y="60"/>
                      </a:lnTo>
                      <a:lnTo>
                        <a:pt x="544" y="64"/>
                      </a:lnTo>
                      <a:lnTo>
                        <a:pt x="546" y="72"/>
                      </a:lnTo>
                      <a:lnTo>
                        <a:pt x="545" y="81"/>
                      </a:lnTo>
                      <a:lnTo>
                        <a:pt x="540" y="91"/>
                      </a:lnTo>
                      <a:lnTo>
                        <a:pt x="532" y="102"/>
                      </a:lnTo>
                      <a:lnTo>
                        <a:pt x="521" y="113"/>
                      </a:lnTo>
                      <a:lnTo>
                        <a:pt x="510" y="120"/>
                      </a:lnTo>
                      <a:lnTo>
                        <a:pt x="499" y="125"/>
                      </a:lnTo>
                      <a:lnTo>
                        <a:pt x="489" y="127"/>
                      </a:lnTo>
                      <a:lnTo>
                        <a:pt x="480" y="125"/>
                      </a:lnTo>
                      <a:lnTo>
                        <a:pt x="432" y="105"/>
                      </a:lnTo>
                      <a:lnTo>
                        <a:pt x="386" y="89"/>
                      </a:lnTo>
                      <a:lnTo>
                        <a:pt x="344" y="79"/>
                      </a:lnTo>
                      <a:lnTo>
                        <a:pt x="305" y="72"/>
                      </a:lnTo>
                      <a:lnTo>
                        <a:pt x="268" y="68"/>
                      </a:lnTo>
                      <a:lnTo>
                        <a:pt x="235" y="68"/>
                      </a:lnTo>
                      <a:lnTo>
                        <a:pt x="205" y="70"/>
                      </a:lnTo>
                      <a:lnTo>
                        <a:pt x="178" y="75"/>
                      </a:lnTo>
                      <a:lnTo>
                        <a:pt x="155" y="82"/>
                      </a:lnTo>
                      <a:lnTo>
                        <a:pt x="136" y="90"/>
                      </a:lnTo>
                      <a:lnTo>
                        <a:pt x="119" y="100"/>
                      </a:lnTo>
                      <a:lnTo>
                        <a:pt x="107" y="111"/>
                      </a:lnTo>
                      <a:lnTo>
                        <a:pt x="96" y="126"/>
                      </a:lnTo>
                      <a:lnTo>
                        <a:pt x="88" y="145"/>
                      </a:lnTo>
                      <a:lnTo>
                        <a:pt x="83" y="167"/>
                      </a:lnTo>
                      <a:lnTo>
                        <a:pt x="82" y="191"/>
                      </a:lnTo>
                      <a:lnTo>
                        <a:pt x="85" y="218"/>
                      </a:lnTo>
                      <a:lnTo>
                        <a:pt x="93" y="247"/>
                      </a:lnTo>
                      <a:lnTo>
                        <a:pt x="105" y="278"/>
                      </a:lnTo>
                      <a:lnTo>
                        <a:pt x="124" y="310"/>
                      </a:lnTo>
                      <a:lnTo>
                        <a:pt x="149" y="343"/>
                      </a:lnTo>
                      <a:lnTo>
                        <a:pt x="180" y="377"/>
                      </a:lnTo>
                      <a:lnTo>
                        <a:pt x="219" y="411"/>
                      </a:lnTo>
                      <a:lnTo>
                        <a:pt x="262" y="449"/>
                      </a:lnTo>
                      <a:lnTo>
                        <a:pt x="298" y="486"/>
                      </a:lnTo>
                      <a:lnTo>
                        <a:pt x="330" y="523"/>
                      </a:lnTo>
                      <a:lnTo>
                        <a:pt x="353" y="559"/>
                      </a:lnTo>
                      <a:lnTo>
                        <a:pt x="372" y="594"/>
                      </a:lnTo>
                      <a:lnTo>
                        <a:pt x="383" y="630"/>
                      </a:lnTo>
                      <a:lnTo>
                        <a:pt x="389" y="665"/>
                      </a:lnTo>
                      <a:lnTo>
                        <a:pt x="388" y="699"/>
                      </a:lnTo>
                      <a:lnTo>
                        <a:pt x="381" y="733"/>
                      </a:lnTo>
                      <a:lnTo>
                        <a:pt x="368" y="766"/>
                      </a:lnTo>
                      <a:lnTo>
                        <a:pt x="347" y="799"/>
                      </a:lnTo>
                      <a:lnTo>
                        <a:pt x="326" y="828"/>
                      </a:lnTo>
                      <a:lnTo>
                        <a:pt x="302" y="856"/>
                      </a:lnTo>
                      <a:lnTo>
                        <a:pt x="278" y="880"/>
                      </a:lnTo>
                      <a:lnTo>
                        <a:pt x="253" y="904"/>
                      </a:lnTo>
                      <a:lnTo>
                        <a:pt x="227" y="924"/>
                      </a:lnTo>
                      <a:lnTo>
                        <a:pt x="202" y="944"/>
                      </a:lnTo>
                      <a:lnTo>
                        <a:pt x="177" y="960"/>
                      </a:lnTo>
                      <a:lnTo>
                        <a:pt x="154" y="974"/>
                      </a:lnTo>
                      <a:lnTo>
                        <a:pt x="132" y="986"/>
                      </a:lnTo>
                      <a:lnTo>
                        <a:pt x="114" y="996"/>
                      </a:lnTo>
                      <a:lnTo>
                        <a:pt x="98" y="1005"/>
                      </a:lnTo>
                      <a:lnTo>
                        <a:pt x="85" y="1011"/>
                      </a:lnTo>
                      <a:lnTo>
                        <a:pt x="76" y="1015"/>
                      </a:lnTo>
                      <a:lnTo>
                        <a:pt x="71" y="1016"/>
                      </a:lnTo>
                      <a:lnTo>
                        <a:pt x="0" y="939"/>
                      </a:lnTo>
                      <a:lnTo>
                        <a:pt x="5" y="932"/>
                      </a:lnTo>
                      <a:lnTo>
                        <a:pt x="14" y="927"/>
                      </a:lnTo>
                      <a:lnTo>
                        <a:pt x="28" y="923"/>
                      </a:lnTo>
                      <a:lnTo>
                        <a:pt x="42" y="919"/>
                      </a:lnTo>
                      <a:lnTo>
                        <a:pt x="57" y="916"/>
                      </a:lnTo>
                      <a:lnTo>
                        <a:pt x="72" y="913"/>
                      </a:lnTo>
                      <a:lnTo>
                        <a:pt x="85" y="911"/>
                      </a:lnTo>
                      <a:lnTo>
                        <a:pt x="94" y="910"/>
                      </a:lnTo>
                      <a:lnTo>
                        <a:pt x="134" y="895"/>
                      </a:lnTo>
                      <a:lnTo>
                        <a:pt x="169" y="879"/>
                      </a:lnTo>
                      <a:lnTo>
                        <a:pt x="199" y="862"/>
                      </a:lnTo>
                      <a:lnTo>
                        <a:pt x="223" y="846"/>
                      </a:lnTo>
                      <a:lnTo>
                        <a:pt x="242" y="829"/>
                      </a:lnTo>
                      <a:lnTo>
                        <a:pt x="258" y="815"/>
                      </a:lnTo>
                      <a:lnTo>
                        <a:pt x="269" y="802"/>
                      </a:lnTo>
                      <a:lnTo>
                        <a:pt x="277" y="792"/>
                      </a:lnTo>
                      <a:lnTo>
                        <a:pt x="281" y="786"/>
                      </a:lnTo>
                      <a:lnTo>
                        <a:pt x="282" y="784"/>
                      </a:lnTo>
                      <a:lnTo>
                        <a:pt x="289" y="773"/>
                      </a:lnTo>
                      <a:lnTo>
                        <a:pt x="295" y="761"/>
                      </a:lnTo>
                      <a:lnTo>
                        <a:pt x="301" y="748"/>
                      </a:lnTo>
                      <a:lnTo>
                        <a:pt x="306" y="734"/>
                      </a:lnTo>
                      <a:lnTo>
                        <a:pt x="309" y="717"/>
                      </a:lnTo>
                      <a:lnTo>
                        <a:pt x="310" y="700"/>
                      </a:lnTo>
                      <a:lnTo>
                        <a:pt x="308" y="681"/>
                      </a:lnTo>
                      <a:lnTo>
                        <a:pt x="302" y="660"/>
                      </a:lnTo>
                      <a:lnTo>
                        <a:pt x="295" y="639"/>
                      </a:lnTo>
                      <a:lnTo>
                        <a:pt x="283" y="616"/>
                      </a:lnTo>
                      <a:lnTo>
                        <a:pt x="268" y="590"/>
                      </a:lnTo>
                      <a:lnTo>
                        <a:pt x="248" y="564"/>
                      </a:lnTo>
                      <a:lnTo>
                        <a:pt x="222" y="535"/>
                      </a:lnTo>
                      <a:lnTo>
                        <a:pt x="192" y="505"/>
                      </a:lnTo>
                      <a:lnTo>
                        <a:pt x="155" y="473"/>
                      </a:lnTo>
                      <a:lnTo>
                        <a:pt x="118" y="441"/>
                      </a:lnTo>
                      <a:lnTo>
                        <a:pt x="87" y="407"/>
                      </a:lnTo>
                      <a:lnTo>
                        <a:pt x="60" y="373"/>
                      </a:lnTo>
                      <a:lnTo>
                        <a:pt x="39" y="340"/>
                      </a:lnTo>
                      <a:lnTo>
                        <a:pt x="24" y="306"/>
                      </a:lnTo>
                      <a:lnTo>
                        <a:pt x="12" y="272"/>
                      </a:lnTo>
                      <a:lnTo>
                        <a:pt x="7" y="239"/>
                      </a:lnTo>
                      <a:lnTo>
                        <a:pt x="8" y="206"/>
                      </a:lnTo>
                      <a:lnTo>
                        <a:pt x="14" y="175"/>
                      </a:lnTo>
                      <a:lnTo>
                        <a:pt x="27" y="144"/>
                      </a:lnTo>
                      <a:lnTo>
                        <a:pt x="44" y="115"/>
                      </a:lnTo>
                      <a:lnTo>
                        <a:pt x="67" y="86"/>
                      </a:lnTo>
                      <a:lnTo>
                        <a:pt x="94" y="62"/>
                      </a:lnTo>
                      <a:lnTo>
                        <a:pt x="123" y="41"/>
                      </a:lnTo>
                      <a:lnTo>
                        <a:pt x="156" y="25"/>
                      </a:lnTo>
                      <a:lnTo>
                        <a:pt x="190" y="13"/>
                      </a:lnTo>
                      <a:lnTo>
                        <a:pt x="227" y="4"/>
                      </a:lnTo>
                      <a:lnTo>
                        <a:pt x="267" y="0"/>
                      </a:lnTo>
                      <a:lnTo>
                        <a:pt x="309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Freeform 21"/>
                <p:cNvSpPr>
                  <a:spLocks/>
                </p:cNvSpPr>
                <p:nvPr/>
              </p:nvSpPr>
              <p:spPr bwMode="auto">
                <a:xfrm>
                  <a:off x="4211638" y="1727200"/>
                  <a:ext cx="41275" cy="39688"/>
                </a:xfrm>
                <a:custGeom>
                  <a:avLst/>
                  <a:gdLst>
                    <a:gd name="T0" fmla="*/ 263 w 366"/>
                    <a:gd name="T1" fmla="*/ 0 h 351"/>
                    <a:gd name="T2" fmla="*/ 283 w 366"/>
                    <a:gd name="T3" fmla="*/ 3 h 351"/>
                    <a:gd name="T4" fmla="*/ 303 w 366"/>
                    <a:gd name="T5" fmla="*/ 11 h 351"/>
                    <a:gd name="T6" fmla="*/ 322 w 366"/>
                    <a:gd name="T7" fmla="*/ 22 h 351"/>
                    <a:gd name="T8" fmla="*/ 338 w 366"/>
                    <a:gd name="T9" fmla="*/ 37 h 351"/>
                    <a:gd name="T10" fmla="*/ 350 w 366"/>
                    <a:gd name="T11" fmla="*/ 54 h 351"/>
                    <a:gd name="T12" fmla="*/ 360 w 366"/>
                    <a:gd name="T13" fmla="*/ 75 h 351"/>
                    <a:gd name="T14" fmla="*/ 365 w 366"/>
                    <a:gd name="T15" fmla="*/ 95 h 351"/>
                    <a:gd name="T16" fmla="*/ 366 w 366"/>
                    <a:gd name="T17" fmla="*/ 115 h 351"/>
                    <a:gd name="T18" fmla="*/ 363 w 366"/>
                    <a:gd name="T19" fmla="*/ 136 h 351"/>
                    <a:gd name="T20" fmla="*/ 356 w 366"/>
                    <a:gd name="T21" fmla="*/ 156 h 351"/>
                    <a:gd name="T22" fmla="*/ 344 w 366"/>
                    <a:gd name="T23" fmla="*/ 175 h 351"/>
                    <a:gd name="T24" fmla="*/ 330 w 366"/>
                    <a:gd name="T25" fmla="*/ 191 h 351"/>
                    <a:gd name="T26" fmla="*/ 182 w 366"/>
                    <a:gd name="T27" fmla="*/ 323 h 351"/>
                    <a:gd name="T28" fmla="*/ 164 w 366"/>
                    <a:gd name="T29" fmla="*/ 336 h 351"/>
                    <a:gd name="T30" fmla="*/ 145 w 366"/>
                    <a:gd name="T31" fmla="*/ 346 h 351"/>
                    <a:gd name="T32" fmla="*/ 124 w 366"/>
                    <a:gd name="T33" fmla="*/ 351 h 351"/>
                    <a:gd name="T34" fmla="*/ 103 w 366"/>
                    <a:gd name="T35" fmla="*/ 351 h 351"/>
                    <a:gd name="T36" fmla="*/ 83 w 366"/>
                    <a:gd name="T37" fmla="*/ 348 h 351"/>
                    <a:gd name="T38" fmla="*/ 63 w 366"/>
                    <a:gd name="T39" fmla="*/ 340 h 351"/>
                    <a:gd name="T40" fmla="*/ 44 w 366"/>
                    <a:gd name="T41" fmla="*/ 330 h 351"/>
                    <a:gd name="T42" fmla="*/ 28 w 366"/>
                    <a:gd name="T43" fmla="*/ 315 h 351"/>
                    <a:gd name="T44" fmla="*/ 15 w 366"/>
                    <a:gd name="T45" fmla="*/ 297 h 351"/>
                    <a:gd name="T46" fmla="*/ 6 w 366"/>
                    <a:gd name="T47" fmla="*/ 277 h 351"/>
                    <a:gd name="T48" fmla="*/ 1 w 366"/>
                    <a:gd name="T49" fmla="*/ 257 h 351"/>
                    <a:gd name="T50" fmla="*/ 0 w 366"/>
                    <a:gd name="T51" fmla="*/ 236 h 351"/>
                    <a:gd name="T52" fmla="*/ 3 w 366"/>
                    <a:gd name="T53" fmla="*/ 215 h 351"/>
                    <a:gd name="T54" fmla="*/ 10 w 366"/>
                    <a:gd name="T55" fmla="*/ 196 h 351"/>
                    <a:gd name="T56" fmla="*/ 22 w 366"/>
                    <a:gd name="T57" fmla="*/ 178 h 351"/>
                    <a:gd name="T58" fmla="*/ 37 w 366"/>
                    <a:gd name="T59" fmla="*/ 161 h 351"/>
                    <a:gd name="T60" fmla="*/ 183 w 366"/>
                    <a:gd name="T61" fmla="*/ 29 h 351"/>
                    <a:gd name="T62" fmla="*/ 202 w 366"/>
                    <a:gd name="T63" fmla="*/ 16 h 351"/>
                    <a:gd name="T64" fmla="*/ 221 w 366"/>
                    <a:gd name="T65" fmla="*/ 7 h 351"/>
                    <a:gd name="T66" fmla="*/ 241 w 366"/>
                    <a:gd name="T67" fmla="*/ 1 h 351"/>
                    <a:gd name="T68" fmla="*/ 263 w 366"/>
                    <a:gd name="T69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66" h="351">
                      <a:moveTo>
                        <a:pt x="263" y="0"/>
                      </a:moveTo>
                      <a:lnTo>
                        <a:pt x="283" y="3"/>
                      </a:lnTo>
                      <a:lnTo>
                        <a:pt x="303" y="11"/>
                      </a:lnTo>
                      <a:lnTo>
                        <a:pt x="322" y="22"/>
                      </a:lnTo>
                      <a:lnTo>
                        <a:pt x="338" y="37"/>
                      </a:lnTo>
                      <a:lnTo>
                        <a:pt x="350" y="54"/>
                      </a:lnTo>
                      <a:lnTo>
                        <a:pt x="360" y="75"/>
                      </a:lnTo>
                      <a:lnTo>
                        <a:pt x="365" y="95"/>
                      </a:lnTo>
                      <a:lnTo>
                        <a:pt x="366" y="115"/>
                      </a:lnTo>
                      <a:lnTo>
                        <a:pt x="363" y="136"/>
                      </a:lnTo>
                      <a:lnTo>
                        <a:pt x="356" y="156"/>
                      </a:lnTo>
                      <a:lnTo>
                        <a:pt x="344" y="175"/>
                      </a:lnTo>
                      <a:lnTo>
                        <a:pt x="330" y="191"/>
                      </a:lnTo>
                      <a:lnTo>
                        <a:pt x="182" y="323"/>
                      </a:lnTo>
                      <a:lnTo>
                        <a:pt x="164" y="336"/>
                      </a:lnTo>
                      <a:lnTo>
                        <a:pt x="145" y="346"/>
                      </a:lnTo>
                      <a:lnTo>
                        <a:pt x="124" y="351"/>
                      </a:lnTo>
                      <a:lnTo>
                        <a:pt x="103" y="351"/>
                      </a:lnTo>
                      <a:lnTo>
                        <a:pt x="83" y="348"/>
                      </a:lnTo>
                      <a:lnTo>
                        <a:pt x="63" y="340"/>
                      </a:lnTo>
                      <a:lnTo>
                        <a:pt x="44" y="330"/>
                      </a:lnTo>
                      <a:lnTo>
                        <a:pt x="28" y="315"/>
                      </a:lnTo>
                      <a:lnTo>
                        <a:pt x="15" y="297"/>
                      </a:lnTo>
                      <a:lnTo>
                        <a:pt x="6" y="277"/>
                      </a:lnTo>
                      <a:lnTo>
                        <a:pt x="1" y="257"/>
                      </a:lnTo>
                      <a:lnTo>
                        <a:pt x="0" y="236"/>
                      </a:lnTo>
                      <a:lnTo>
                        <a:pt x="3" y="215"/>
                      </a:lnTo>
                      <a:lnTo>
                        <a:pt x="10" y="196"/>
                      </a:lnTo>
                      <a:lnTo>
                        <a:pt x="22" y="178"/>
                      </a:lnTo>
                      <a:lnTo>
                        <a:pt x="37" y="161"/>
                      </a:lnTo>
                      <a:lnTo>
                        <a:pt x="183" y="29"/>
                      </a:lnTo>
                      <a:lnTo>
                        <a:pt x="202" y="16"/>
                      </a:lnTo>
                      <a:lnTo>
                        <a:pt x="221" y="7"/>
                      </a:lnTo>
                      <a:lnTo>
                        <a:pt x="241" y="1"/>
                      </a:lnTo>
                      <a:lnTo>
                        <a:pt x="26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33" name="그룹 32"/>
            <p:cNvGrpSpPr/>
            <p:nvPr/>
          </p:nvGrpSpPr>
          <p:grpSpPr>
            <a:xfrm>
              <a:off x="10258601" y="5268394"/>
              <a:ext cx="756000" cy="756000"/>
              <a:chOff x="4383803" y="3944581"/>
              <a:chExt cx="863816" cy="863816"/>
            </a:xfrm>
          </p:grpSpPr>
          <p:sp>
            <p:nvSpPr>
              <p:cNvPr id="34" name="타원 33"/>
              <p:cNvSpPr/>
              <p:nvPr/>
            </p:nvSpPr>
            <p:spPr>
              <a:xfrm>
                <a:off x="4383803" y="3944581"/>
                <a:ext cx="863816" cy="86381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4667916" y="4195034"/>
                <a:ext cx="295593" cy="362906"/>
              </a:xfrm>
              <a:custGeom>
                <a:avLst/>
                <a:gdLst>
                  <a:gd name="T0" fmla="*/ 1930 w 2831"/>
                  <a:gd name="T1" fmla="*/ 2787 h 3472"/>
                  <a:gd name="T2" fmla="*/ 1791 w 2831"/>
                  <a:gd name="T3" fmla="*/ 2855 h 3472"/>
                  <a:gd name="T4" fmla="*/ 2114 w 2831"/>
                  <a:gd name="T5" fmla="*/ 3172 h 3472"/>
                  <a:gd name="T6" fmla="*/ 2628 w 2831"/>
                  <a:gd name="T7" fmla="*/ 2656 h 3472"/>
                  <a:gd name="T8" fmla="*/ 2538 w 2831"/>
                  <a:gd name="T9" fmla="*/ 2529 h 3472"/>
                  <a:gd name="T10" fmla="*/ 1440 w 2831"/>
                  <a:gd name="T11" fmla="*/ 2529 h 3472"/>
                  <a:gd name="T12" fmla="*/ 914 w 2831"/>
                  <a:gd name="T13" fmla="*/ 2569 h 3472"/>
                  <a:gd name="T14" fmla="*/ 928 w 2831"/>
                  <a:gd name="T15" fmla="*/ 2433 h 3472"/>
                  <a:gd name="T16" fmla="*/ 807 w 2831"/>
                  <a:gd name="T17" fmla="*/ 2382 h 3472"/>
                  <a:gd name="T18" fmla="*/ 439 w 2831"/>
                  <a:gd name="T19" fmla="*/ 2514 h 3472"/>
                  <a:gd name="T20" fmla="*/ 470 w 2831"/>
                  <a:gd name="T21" fmla="*/ 2433 h 3472"/>
                  <a:gd name="T22" fmla="*/ 2186 w 2831"/>
                  <a:gd name="T23" fmla="*/ 2182 h 3472"/>
                  <a:gd name="T24" fmla="*/ 2642 w 2831"/>
                  <a:gd name="T25" fmla="*/ 2371 h 3472"/>
                  <a:gd name="T26" fmla="*/ 2831 w 2831"/>
                  <a:gd name="T27" fmla="*/ 2827 h 3472"/>
                  <a:gd name="T28" fmla="*/ 2642 w 2831"/>
                  <a:gd name="T29" fmla="*/ 3283 h 3472"/>
                  <a:gd name="T30" fmla="*/ 2186 w 2831"/>
                  <a:gd name="T31" fmla="*/ 3472 h 3472"/>
                  <a:gd name="T32" fmla="*/ 1729 w 2831"/>
                  <a:gd name="T33" fmla="*/ 3283 h 3472"/>
                  <a:gd name="T34" fmla="*/ 1540 w 2831"/>
                  <a:gd name="T35" fmla="*/ 2827 h 3472"/>
                  <a:gd name="T36" fmla="*/ 1729 w 2831"/>
                  <a:gd name="T37" fmla="*/ 2371 h 3472"/>
                  <a:gd name="T38" fmla="*/ 2186 w 2831"/>
                  <a:gd name="T39" fmla="*/ 2182 h 3472"/>
                  <a:gd name="T40" fmla="*/ 1540 w 2831"/>
                  <a:gd name="T41" fmla="*/ 2083 h 3472"/>
                  <a:gd name="T42" fmla="*/ 914 w 2831"/>
                  <a:gd name="T43" fmla="*/ 2123 h 3472"/>
                  <a:gd name="T44" fmla="*/ 928 w 2831"/>
                  <a:gd name="T45" fmla="*/ 1986 h 3472"/>
                  <a:gd name="T46" fmla="*/ 807 w 2831"/>
                  <a:gd name="T47" fmla="*/ 1957 h 3472"/>
                  <a:gd name="T48" fmla="*/ 439 w 2831"/>
                  <a:gd name="T49" fmla="*/ 2088 h 3472"/>
                  <a:gd name="T50" fmla="*/ 470 w 2831"/>
                  <a:gd name="T51" fmla="*/ 2007 h 3472"/>
                  <a:gd name="T52" fmla="*/ 944 w 2831"/>
                  <a:gd name="T53" fmla="*/ 1588 h 3472"/>
                  <a:gd name="T54" fmla="*/ 1786 w 2831"/>
                  <a:gd name="T55" fmla="*/ 1702 h 3472"/>
                  <a:gd name="T56" fmla="*/ 904 w 2831"/>
                  <a:gd name="T57" fmla="*/ 1716 h 3472"/>
                  <a:gd name="T58" fmla="*/ 944 w 2831"/>
                  <a:gd name="T59" fmla="*/ 1588 h 3472"/>
                  <a:gd name="T60" fmla="*/ 800 w 2831"/>
                  <a:gd name="T61" fmla="*/ 1548 h 3472"/>
                  <a:gd name="T62" fmla="*/ 430 w 2831"/>
                  <a:gd name="T63" fmla="*/ 1656 h 3472"/>
                  <a:gd name="T64" fmla="*/ 484 w 2831"/>
                  <a:gd name="T65" fmla="*/ 1589 h 3472"/>
                  <a:gd name="T66" fmla="*/ 1738 w 2831"/>
                  <a:gd name="T67" fmla="*/ 1140 h 3472"/>
                  <a:gd name="T68" fmla="*/ 1778 w 2831"/>
                  <a:gd name="T69" fmla="*/ 1269 h 3472"/>
                  <a:gd name="T70" fmla="*/ 896 w 2831"/>
                  <a:gd name="T71" fmla="*/ 1255 h 3472"/>
                  <a:gd name="T72" fmla="*/ 769 w 2831"/>
                  <a:gd name="T73" fmla="*/ 1030 h 3472"/>
                  <a:gd name="T74" fmla="*/ 616 w 2831"/>
                  <a:gd name="T75" fmla="*/ 1312 h 3472"/>
                  <a:gd name="T76" fmla="*/ 423 w 2831"/>
                  <a:gd name="T77" fmla="*/ 1202 h 3472"/>
                  <a:gd name="T78" fmla="*/ 496 w 2831"/>
                  <a:gd name="T79" fmla="*/ 1154 h 3472"/>
                  <a:gd name="T80" fmla="*/ 548 w 2831"/>
                  <a:gd name="T81" fmla="*/ 372 h 3472"/>
                  <a:gd name="T82" fmla="*/ 681 w 2831"/>
                  <a:gd name="T83" fmla="*/ 618 h 3472"/>
                  <a:gd name="T84" fmla="*/ 1588 w 2831"/>
                  <a:gd name="T85" fmla="*/ 597 h 3472"/>
                  <a:gd name="T86" fmla="*/ 1683 w 2831"/>
                  <a:gd name="T87" fmla="*/ 347 h 3472"/>
                  <a:gd name="T88" fmla="*/ 2201 w 2831"/>
                  <a:gd name="T89" fmla="*/ 438 h 3472"/>
                  <a:gd name="T90" fmla="*/ 2118 w 2831"/>
                  <a:gd name="T91" fmla="*/ 2037 h 3472"/>
                  <a:gd name="T92" fmla="*/ 1412 w 2831"/>
                  <a:gd name="T93" fmla="*/ 3005 h 3472"/>
                  <a:gd name="T94" fmla="*/ 47 w 2831"/>
                  <a:gd name="T95" fmla="*/ 3054 h 3472"/>
                  <a:gd name="T96" fmla="*/ 21 w 2831"/>
                  <a:gd name="T97" fmla="*/ 455 h 3472"/>
                  <a:gd name="T98" fmla="*/ 1118 w 2831"/>
                  <a:gd name="T99" fmla="*/ 99 h 3472"/>
                  <a:gd name="T100" fmla="*/ 1053 w 2831"/>
                  <a:gd name="T101" fmla="*/ 211 h 3472"/>
                  <a:gd name="T102" fmla="*/ 1182 w 2831"/>
                  <a:gd name="T103" fmla="*/ 211 h 3472"/>
                  <a:gd name="T104" fmla="*/ 1118 w 2831"/>
                  <a:gd name="T105" fmla="*/ 99 h 3472"/>
                  <a:gd name="T106" fmla="*/ 1268 w 2831"/>
                  <a:gd name="T107" fmla="*/ 85 h 3472"/>
                  <a:gd name="T108" fmla="*/ 1328 w 2831"/>
                  <a:gd name="T109" fmla="*/ 238 h 3472"/>
                  <a:gd name="T110" fmla="*/ 1564 w 2831"/>
                  <a:gd name="T111" fmla="*/ 312 h 3472"/>
                  <a:gd name="T112" fmla="*/ 1547 w 2831"/>
                  <a:gd name="T113" fmla="*/ 503 h 3472"/>
                  <a:gd name="T114" fmla="*/ 711 w 2831"/>
                  <a:gd name="T115" fmla="*/ 521 h 3472"/>
                  <a:gd name="T116" fmla="*/ 657 w 2831"/>
                  <a:gd name="T117" fmla="*/ 338 h 3472"/>
                  <a:gd name="T118" fmla="*/ 889 w 2831"/>
                  <a:gd name="T119" fmla="*/ 245 h 3472"/>
                  <a:gd name="T120" fmla="*/ 954 w 2831"/>
                  <a:gd name="T121" fmla="*/ 112 h 3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31" h="3472">
                    <a:moveTo>
                      <a:pt x="2538" y="2529"/>
                    </a:moveTo>
                    <a:lnTo>
                      <a:pt x="2517" y="2531"/>
                    </a:lnTo>
                    <a:lnTo>
                      <a:pt x="2496" y="2537"/>
                    </a:lnTo>
                    <a:lnTo>
                      <a:pt x="2476" y="2547"/>
                    </a:lnTo>
                    <a:lnTo>
                      <a:pt x="2459" y="2563"/>
                    </a:lnTo>
                    <a:lnTo>
                      <a:pt x="2124" y="2939"/>
                    </a:lnTo>
                    <a:lnTo>
                      <a:pt x="1950" y="2800"/>
                    </a:lnTo>
                    <a:lnTo>
                      <a:pt x="1930" y="2787"/>
                    </a:lnTo>
                    <a:lnTo>
                      <a:pt x="1909" y="2780"/>
                    </a:lnTo>
                    <a:lnTo>
                      <a:pt x="1888" y="2778"/>
                    </a:lnTo>
                    <a:lnTo>
                      <a:pt x="1866" y="2780"/>
                    </a:lnTo>
                    <a:lnTo>
                      <a:pt x="1845" y="2787"/>
                    </a:lnTo>
                    <a:lnTo>
                      <a:pt x="1826" y="2799"/>
                    </a:lnTo>
                    <a:lnTo>
                      <a:pt x="1810" y="2814"/>
                    </a:lnTo>
                    <a:lnTo>
                      <a:pt x="1797" y="2834"/>
                    </a:lnTo>
                    <a:lnTo>
                      <a:pt x="1791" y="2855"/>
                    </a:lnTo>
                    <a:lnTo>
                      <a:pt x="1788" y="2876"/>
                    </a:lnTo>
                    <a:lnTo>
                      <a:pt x="1791" y="2899"/>
                    </a:lnTo>
                    <a:lnTo>
                      <a:pt x="1797" y="2920"/>
                    </a:lnTo>
                    <a:lnTo>
                      <a:pt x="1809" y="2938"/>
                    </a:lnTo>
                    <a:lnTo>
                      <a:pt x="1826" y="2954"/>
                    </a:lnTo>
                    <a:lnTo>
                      <a:pt x="2073" y="3152"/>
                    </a:lnTo>
                    <a:lnTo>
                      <a:pt x="2093" y="3165"/>
                    </a:lnTo>
                    <a:lnTo>
                      <a:pt x="2114" y="3172"/>
                    </a:lnTo>
                    <a:lnTo>
                      <a:pt x="2135" y="3174"/>
                    </a:lnTo>
                    <a:lnTo>
                      <a:pt x="2156" y="3172"/>
                    </a:lnTo>
                    <a:lnTo>
                      <a:pt x="2175" y="3166"/>
                    </a:lnTo>
                    <a:lnTo>
                      <a:pt x="2194" y="3155"/>
                    </a:lnTo>
                    <a:lnTo>
                      <a:pt x="2210" y="3142"/>
                    </a:lnTo>
                    <a:lnTo>
                      <a:pt x="2607" y="2694"/>
                    </a:lnTo>
                    <a:lnTo>
                      <a:pt x="2620" y="2676"/>
                    </a:lnTo>
                    <a:lnTo>
                      <a:pt x="2628" y="2656"/>
                    </a:lnTo>
                    <a:lnTo>
                      <a:pt x="2633" y="2633"/>
                    </a:lnTo>
                    <a:lnTo>
                      <a:pt x="2631" y="2612"/>
                    </a:lnTo>
                    <a:lnTo>
                      <a:pt x="2625" y="2591"/>
                    </a:lnTo>
                    <a:lnTo>
                      <a:pt x="2615" y="2571"/>
                    </a:lnTo>
                    <a:lnTo>
                      <a:pt x="2599" y="2555"/>
                    </a:lnTo>
                    <a:lnTo>
                      <a:pt x="2580" y="2542"/>
                    </a:lnTo>
                    <a:lnTo>
                      <a:pt x="2560" y="2534"/>
                    </a:lnTo>
                    <a:lnTo>
                      <a:pt x="2538" y="2529"/>
                    </a:lnTo>
                    <a:close/>
                    <a:moveTo>
                      <a:pt x="944" y="2430"/>
                    </a:moveTo>
                    <a:lnTo>
                      <a:pt x="1391" y="2430"/>
                    </a:lnTo>
                    <a:lnTo>
                      <a:pt x="1406" y="2433"/>
                    </a:lnTo>
                    <a:lnTo>
                      <a:pt x="1420" y="2440"/>
                    </a:lnTo>
                    <a:lnTo>
                      <a:pt x="1431" y="2450"/>
                    </a:lnTo>
                    <a:lnTo>
                      <a:pt x="1438" y="2464"/>
                    </a:lnTo>
                    <a:lnTo>
                      <a:pt x="1440" y="2480"/>
                    </a:lnTo>
                    <a:lnTo>
                      <a:pt x="1440" y="2529"/>
                    </a:lnTo>
                    <a:lnTo>
                      <a:pt x="1438" y="2545"/>
                    </a:lnTo>
                    <a:lnTo>
                      <a:pt x="1431" y="2559"/>
                    </a:lnTo>
                    <a:lnTo>
                      <a:pt x="1420" y="2569"/>
                    </a:lnTo>
                    <a:lnTo>
                      <a:pt x="1406" y="2577"/>
                    </a:lnTo>
                    <a:lnTo>
                      <a:pt x="1391" y="2579"/>
                    </a:lnTo>
                    <a:lnTo>
                      <a:pt x="944" y="2579"/>
                    </a:lnTo>
                    <a:lnTo>
                      <a:pt x="928" y="2577"/>
                    </a:lnTo>
                    <a:lnTo>
                      <a:pt x="914" y="2569"/>
                    </a:lnTo>
                    <a:lnTo>
                      <a:pt x="904" y="2559"/>
                    </a:lnTo>
                    <a:lnTo>
                      <a:pt x="896" y="2545"/>
                    </a:lnTo>
                    <a:lnTo>
                      <a:pt x="894" y="2529"/>
                    </a:lnTo>
                    <a:lnTo>
                      <a:pt x="894" y="2480"/>
                    </a:lnTo>
                    <a:lnTo>
                      <a:pt x="896" y="2464"/>
                    </a:lnTo>
                    <a:lnTo>
                      <a:pt x="904" y="2450"/>
                    </a:lnTo>
                    <a:lnTo>
                      <a:pt x="914" y="2440"/>
                    </a:lnTo>
                    <a:lnTo>
                      <a:pt x="928" y="2433"/>
                    </a:lnTo>
                    <a:lnTo>
                      <a:pt x="944" y="2430"/>
                    </a:lnTo>
                    <a:close/>
                    <a:moveTo>
                      <a:pt x="769" y="2319"/>
                    </a:moveTo>
                    <a:lnTo>
                      <a:pt x="783" y="2322"/>
                    </a:lnTo>
                    <a:lnTo>
                      <a:pt x="795" y="2330"/>
                    </a:lnTo>
                    <a:lnTo>
                      <a:pt x="805" y="2341"/>
                    </a:lnTo>
                    <a:lnTo>
                      <a:pt x="810" y="2355"/>
                    </a:lnTo>
                    <a:lnTo>
                      <a:pt x="810" y="2368"/>
                    </a:lnTo>
                    <a:lnTo>
                      <a:pt x="807" y="2382"/>
                    </a:lnTo>
                    <a:lnTo>
                      <a:pt x="800" y="2395"/>
                    </a:lnTo>
                    <a:lnTo>
                      <a:pt x="616" y="2600"/>
                    </a:lnTo>
                    <a:lnTo>
                      <a:pt x="606" y="2608"/>
                    </a:lnTo>
                    <a:lnTo>
                      <a:pt x="594" y="2613"/>
                    </a:lnTo>
                    <a:lnTo>
                      <a:pt x="581" y="2616"/>
                    </a:lnTo>
                    <a:lnTo>
                      <a:pt x="567" y="2612"/>
                    </a:lnTo>
                    <a:lnTo>
                      <a:pt x="553" y="2605"/>
                    </a:lnTo>
                    <a:lnTo>
                      <a:pt x="439" y="2514"/>
                    </a:lnTo>
                    <a:lnTo>
                      <a:pt x="430" y="2503"/>
                    </a:lnTo>
                    <a:lnTo>
                      <a:pt x="423" y="2490"/>
                    </a:lnTo>
                    <a:lnTo>
                      <a:pt x="422" y="2477"/>
                    </a:lnTo>
                    <a:lnTo>
                      <a:pt x="425" y="2463"/>
                    </a:lnTo>
                    <a:lnTo>
                      <a:pt x="432" y="2449"/>
                    </a:lnTo>
                    <a:lnTo>
                      <a:pt x="442" y="2440"/>
                    </a:lnTo>
                    <a:lnTo>
                      <a:pt x="456" y="2435"/>
                    </a:lnTo>
                    <a:lnTo>
                      <a:pt x="470" y="2433"/>
                    </a:lnTo>
                    <a:lnTo>
                      <a:pt x="484" y="2436"/>
                    </a:lnTo>
                    <a:lnTo>
                      <a:pt x="496" y="2443"/>
                    </a:lnTo>
                    <a:lnTo>
                      <a:pt x="576" y="2507"/>
                    </a:lnTo>
                    <a:lnTo>
                      <a:pt x="731" y="2334"/>
                    </a:lnTo>
                    <a:lnTo>
                      <a:pt x="742" y="2324"/>
                    </a:lnTo>
                    <a:lnTo>
                      <a:pt x="755" y="2320"/>
                    </a:lnTo>
                    <a:lnTo>
                      <a:pt x="769" y="2319"/>
                    </a:lnTo>
                    <a:close/>
                    <a:moveTo>
                      <a:pt x="2186" y="2182"/>
                    </a:moveTo>
                    <a:lnTo>
                      <a:pt x="2251" y="2185"/>
                    </a:lnTo>
                    <a:lnTo>
                      <a:pt x="2316" y="2196"/>
                    </a:lnTo>
                    <a:lnTo>
                      <a:pt x="2378" y="2212"/>
                    </a:lnTo>
                    <a:lnTo>
                      <a:pt x="2437" y="2233"/>
                    </a:lnTo>
                    <a:lnTo>
                      <a:pt x="2494" y="2260"/>
                    </a:lnTo>
                    <a:lnTo>
                      <a:pt x="2546" y="2293"/>
                    </a:lnTo>
                    <a:lnTo>
                      <a:pt x="2596" y="2329"/>
                    </a:lnTo>
                    <a:lnTo>
                      <a:pt x="2642" y="2371"/>
                    </a:lnTo>
                    <a:lnTo>
                      <a:pt x="2683" y="2417"/>
                    </a:lnTo>
                    <a:lnTo>
                      <a:pt x="2721" y="2466"/>
                    </a:lnTo>
                    <a:lnTo>
                      <a:pt x="2753" y="2520"/>
                    </a:lnTo>
                    <a:lnTo>
                      <a:pt x="2780" y="2577"/>
                    </a:lnTo>
                    <a:lnTo>
                      <a:pt x="2802" y="2636"/>
                    </a:lnTo>
                    <a:lnTo>
                      <a:pt x="2818" y="2698"/>
                    </a:lnTo>
                    <a:lnTo>
                      <a:pt x="2828" y="2761"/>
                    </a:lnTo>
                    <a:lnTo>
                      <a:pt x="2831" y="2827"/>
                    </a:lnTo>
                    <a:lnTo>
                      <a:pt x="2828" y="2893"/>
                    </a:lnTo>
                    <a:lnTo>
                      <a:pt x="2818" y="2958"/>
                    </a:lnTo>
                    <a:lnTo>
                      <a:pt x="2802" y="3019"/>
                    </a:lnTo>
                    <a:lnTo>
                      <a:pt x="2780" y="3079"/>
                    </a:lnTo>
                    <a:lnTo>
                      <a:pt x="2753" y="3134"/>
                    </a:lnTo>
                    <a:lnTo>
                      <a:pt x="2721" y="3188"/>
                    </a:lnTo>
                    <a:lnTo>
                      <a:pt x="2683" y="3237"/>
                    </a:lnTo>
                    <a:lnTo>
                      <a:pt x="2642" y="3283"/>
                    </a:lnTo>
                    <a:lnTo>
                      <a:pt x="2596" y="3325"/>
                    </a:lnTo>
                    <a:lnTo>
                      <a:pt x="2546" y="3362"/>
                    </a:lnTo>
                    <a:lnTo>
                      <a:pt x="2494" y="3394"/>
                    </a:lnTo>
                    <a:lnTo>
                      <a:pt x="2437" y="3421"/>
                    </a:lnTo>
                    <a:lnTo>
                      <a:pt x="2378" y="3443"/>
                    </a:lnTo>
                    <a:lnTo>
                      <a:pt x="2316" y="3459"/>
                    </a:lnTo>
                    <a:lnTo>
                      <a:pt x="2251" y="3469"/>
                    </a:lnTo>
                    <a:lnTo>
                      <a:pt x="2186" y="3472"/>
                    </a:lnTo>
                    <a:lnTo>
                      <a:pt x="2120" y="3469"/>
                    </a:lnTo>
                    <a:lnTo>
                      <a:pt x="2055" y="3459"/>
                    </a:lnTo>
                    <a:lnTo>
                      <a:pt x="1993" y="3443"/>
                    </a:lnTo>
                    <a:lnTo>
                      <a:pt x="1934" y="3421"/>
                    </a:lnTo>
                    <a:lnTo>
                      <a:pt x="1877" y="3394"/>
                    </a:lnTo>
                    <a:lnTo>
                      <a:pt x="1825" y="3362"/>
                    </a:lnTo>
                    <a:lnTo>
                      <a:pt x="1775" y="3325"/>
                    </a:lnTo>
                    <a:lnTo>
                      <a:pt x="1729" y="3283"/>
                    </a:lnTo>
                    <a:lnTo>
                      <a:pt x="1688" y="3237"/>
                    </a:lnTo>
                    <a:lnTo>
                      <a:pt x="1650" y="3188"/>
                    </a:lnTo>
                    <a:lnTo>
                      <a:pt x="1618" y="3134"/>
                    </a:lnTo>
                    <a:lnTo>
                      <a:pt x="1591" y="3079"/>
                    </a:lnTo>
                    <a:lnTo>
                      <a:pt x="1569" y="3019"/>
                    </a:lnTo>
                    <a:lnTo>
                      <a:pt x="1553" y="2958"/>
                    </a:lnTo>
                    <a:lnTo>
                      <a:pt x="1543" y="2893"/>
                    </a:lnTo>
                    <a:lnTo>
                      <a:pt x="1540" y="2827"/>
                    </a:lnTo>
                    <a:lnTo>
                      <a:pt x="1543" y="2761"/>
                    </a:lnTo>
                    <a:lnTo>
                      <a:pt x="1553" y="2698"/>
                    </a:lnTo>
                    <a:lnTo>
                      <a:pt x="1569" y="2636"/>
                    </a:lnTo>
                    <a:lnTo>
                      <a:pt x="1591" y="2577"/>
                    </a:lnTo>
                    <a:lnTo>
                      <a:pt x="1618" y="2520"/>
                    </a:lnTo>
                    <a:lnTo>
                      <a:pt x="1650" y="2466"/>
                    </a:lnTo>
                    <a:lnTo>
                      <a:pt x="1688" y="2417"/>
                    </a:lnTo>
                    <a:lnTo>
                      <a:pt x="1729" y="2371"/>
                    </a:lnTo>
                    <a:lnTo>
                      <a:pt x="1775" y="2329"/>
                    </a:lnTo>
                    <a:lnTo>
                      <a:pt x="1825" y="2293"/>
                    </a:lnTo>
                    <a:lnTo>
                      <a:pt x="1877" y="2260"/>
                    </a:lnTo>
                    <a:lnTo>
                      <a:pt x="1934" y="2233"/>
                    </a:lnTo>
                    <a:lnTo>
                      <a:pt x="1993" y="2212"/>
                    </a:lnTo>
                    <a:lnTo>
                      <a:pt x="2055" y="2196"/>
                    </a:lnTo>
                    <a:lnTo>
                      <a:pt x="2120" y="2185"/>
                    </a:lnTo>
                    <a:lnTo>
                      <a:pt x="2186" y="2182"/>
                    </a:lnTo>
                    <a:close/>
                    <a:moveTo>
                      <a:pt x="944" y="1984"/>
                    </a:moveTo>
                    <a:lnTo>
                      <a:pt x="1491" y="1984"/>
                    </a:lnTo>
                    <a:lnTo>
                      <a:pt x="1505" y="1986"/>
                    </a:lnTo>
                    <a:lnTo>
                      <a:pt x="1519" y="1994"/>
                    </a:lnTo>
                    <a:lnTo>
                      <a:pt x="1531" y="2004"/>
                    </a:lnTo>
                    <a:lnTo>
                      <a:pt x="1537" y="2018"/>
                    </a:lnTo>
                    <a:lnTo>
                      <a:pt x="1540" y="2034"/>
                    </a:lnTo>
                    <a:lnTo>
                      <a:pt x="1540" y="2083"/>
                    </a:lnTo>
                    <a:lnTo>
                      <a:pt x="1537" y="2099"/>
                    </a:lnTo>
                    <a:lnTo>
                      <a:pt x="1531" y="2113"/>
                    </a:lnTo>
                    <a:lnTo>
                      <a:pt x="1519" y="2123"/>
                    </a:lnTo>
                    <a:lnTo>
                      <a:pt x="1505" y="2131"/>
                    </a:lnTo>
                    <a:lnTo>
                      <a:pt x="1491" y="2133"/>
                    </a:lnTo>
                    <a:lnTo>
                      <a:pt x="944" y="2133"/>
                    </a:lnTo>
                    <a:lnTo>
                      <a:pt x="928" y="2131"/>
                    </a:lnTo>
                    <a:lnTo>
                      <a:pt x="914" y="2123"/>
                    </a:lnTo>
                    <a:lnTo>
                      <a:pt x="904" y="2113"/>
                    </a:lnTo>
                    <a:lnTo>
                      <a:pt x="896" y="2099"/>
                    </a:lnTo>
                    <a:lnTo>
                      <a:pt x="894" y="2083"/>
                    </a:lnTo>
                    <a:lnTo>
                      <a:pt x="894" y="2034"/>
                    </a:lnTo>
                    <a:lnTo>
                      <a:pt x="896" y="2018"/>
                    </a:lnTo>
                    <a:lnTo>
                      <a:pt x="904" y="2004"/>
                    </a:lnTo>
                    <a:lnTo>
                      <a:pt x="914" y="1994"/>
                    </a:lnTo>
                    <a:lnTo>
                      <a:pt x="928" y="1986"/>
                    </a:lnTo>
                    <a:lnTo>
                      <a:pt x="944" y="1984"/>
                    </a:lnTo>
                    <a:close/>
                    <a:moveTo>
                      <a:pt x="769" y="1894"/>
                    </a:moveTo>
                    <a:lnTo>
                      <a:pt x="783" y="1897"/>
                    </a:lnTo>
                    <a:lnTo>
                      <a:pt x="795" y="1905"/>
                    </a:lnTo>
                    <a:lnTo>
                      <a:pt x="805" y="1916"/>
                    </a:lnTo>
                    <a:lnTo>
                      <a:pt x="810" y="1930"/>
                    </a:lnTo>
                    <a:lnTo>
                      <a:pt x="810" y="1943"/>
                    </a:lnTo>
                    <a:lnTo>
                      <a:pt x="807" y="1957"/>
                    </a:lnTo>
                    <a:lnTo>
                      <a:pt x="800" y="1970"/>
                    </a:lnTo>
                    <a:lnTo>
                      <a:pt x="616" y="2175"/>
                    </a:lnTo>
                    <a:lnTo>
                      <a:pt x="606" y="2183"/>
                    </a:lnTo>
                    <a:lnTo>
                      <a:pt x="594" y="2188"/>
                    </a:lnTo>
                    <a:lnTo>
                      <a:pt x="581" y="2191"/>
                    </a:lnTo>
                    <a:lnTo>
                      <a:pt x="567" y="2187"/>
                    </a:lnTo>
                    <a:lnTo>
                      <a:pt x="553" y="2180"/>
                    </a:lnTo>
                    <a:lnTo>
                      <a:pt x="439" y="2088"/>
                    </a:lnTo>
                    <a:lnTo>
                      <a:pt x="430" y="2078"/>
                    </a:lnTo>
                    <a:lnTo>
                      <a:pt x="423" y="2065"/>
                    </a:lnTo>
                    <a:lnTo>
                      <a:pt x="422" y="2052"/>
                    </a:lnTo>
                    <a:lnTo>
                      <a:pt x="425" y="2038"/>
                    </a:lnTo>
                    <a:lnTo>
                      <a:pt x="432" y="2024"/>
                    </a:lnTo>
                    <a:lnTo>
                      <a:pt x="442" y="2015"/>
                    </a:lnTo>
                    <a:lnTo>
                      <a:pt x="456" y="2010"/>
                    </a:lnTo>
                    <a:lnTo>
                      <a:pt x="470" y="2007"/>
                    </a:lnTo>
                    <a:lnTo>
                      <a:pt x="484" y="2011"/>
                    </a:lnTo>
                    <a:lnTo>
                      <a:pt x="496" y="2018"/>
                    </a:lnTo>
                    <a:lnTo>
                      <a:pt x="576" y="2082"/>
                    </a:lnTo>
                    <a:lnTo>
                      <a:pt x="731" y="1909"/>
                    </a:lnTo>
                    <a:lnTo>
                      <a:pt x="742" y="1899"/>
                    </a:lnTo>
                    <a:lnTo>
                      <a:pt x="755" y="1895"/>
                    </a:lnTo>
                    <a:lnTo>
                      <a:pt x="769" y="1894"/>
                    </a:lnTo>
                    <a:close/>
                    <a:moveTo>
                      <a:pt x="944" y="1588"/>
                    </a:moveTo>
                    <a:lnTo>
                      <a:pt x="1738" y="1588"/>
                    </a:lnTo>
                    <a:lnTo>
                      <a:pt x="1754" y="1590"/>
                    </a:lnTo>
                    <a:lnTo>
                      <a:pt x="1768" y="1597"/>
                    </a:lnTo>
                    <a:lnTo>
                      <a:pt x="1778" y="1608"/>
                    </a:lnTo>
                    <a:lnTo>
                      <a:pt x="1786" y="1621"/>
                    </a:lnTo>
                    <a:lnTo>
                      <a:pt x="1788" y="1637"/>
                    </a:lnTo>
                    <a:lnTo>
                      <a:pt x="1788" y="1687"/>
                    </a:lnTo>
                    <a:lnTo>
                      <a:pt x="1786" y="1702"/>
                    </a:lnTo>
                    <a:lnTo>
                      <a:pt x="1778" y="1716"/>
                    </a:lnTo>
                    <a:lnTo>
                      <a:pt x="1768" y="1727"/>
                    </a:lnTo>
                    <a:lnTo>
                      <a:pt x="1754" y="1734"/>
                    </a:lnTo>
                    <a:lnTo>
                      <a:pt x="1738" y="1736"/>
                    </a:lnTo>
                    <a:lnTo>
                      <a:pt x="944" y="1736"/>
                    </a:lnTo>
                    <a:lnTo>
                      <a:pt x="928" y="1734"/>
                    </a:lnTo>
                    <a:lnTo>
                      <a:pt x="914" y="1727"/>
                    </a:lnTo>
                    <a:lnTo>
                      <a:pt x="904" y="1716"/>
                    </a:lnTo>
                    <a:lnTo>
                      <a:pt x="896" y="1702"/>
                    </a:lnTo>
                    <a:lnTo>
                      <a:pt x="894" y="1687"/>
                    </a:lnTo>
                    <a:lnTo>
                      <a:pt x="894" y="1637"/>
                    </a:lnTo>
                    <a:lnTo>
                      <a:pt x="896" y="1621"/>
                    </a:lnTo>
                    <a:lnTo>
                      <a:pt x="904" y="1608"/>
                    </a:lnTo>
                    <a:lnTo>
                      <a:pt x="914" y="1597"/>
                    </a:lnTo>
                    <a:lnTo>
                      <a:pt x="928" y="1590"/>
                    </a:lnTo>
                    <a:lnTo>
                      <a:pt x="944" y="1588"/>
                    </a:lnTo>
                    <a:close/>
                    <a:moveTo>
                      <a:pt x="769" y="1472"/>
                    </a:moveTo>
                    <a:lnTo>
                      <a:pt x="783" y="1475"/>
                    </a:lnTo>
                    <a:lnTo>
                      <a:pt x="795" y="1483"/>
                    </a:lnTo>
                    <a:lnTo>
                      <a:pt x="805" y="1494"/>
                    </a:lnTo>
                    <a:lnTo>
                      <a:pt x="810" y="1508"/>
                    </a:lnTo>
                    <a:lnTo>
                      <a:pt x="810" y="1521"/>
                    </a:lnTo>
                    <a:lnTo>
                      <a:pt x="807" y="1535"/>
                    </a:lnTo>
                    <a:lnTo>
                      <a:pt x="800" y="1548"/>
                    </a:lnTo>
                    <a:lnTo>
                      <a:pt x="616" y="1753"/>
                    </a:lnTo>
                    <a:lnTo>
                      <a:pt x="606" y="1761"/>
                    </a:lnTo>
                    <a:lnTo>
                      <a:pt x="594" y="1767"/>
                    </a:lnTo>
                    <a:lnTo>
                      <a:pt x="581" y="1769"/>
                    </a:lnTo>
                    <a:lnTo>
                      <a:pt x="567" y="1765"/>
                    </a:lnTo>
                    <a:lnTo>
                      <a:pt x="553" y="1758"/>
                    </a:lnTo>
                    <a:lnTo>
                      <a:pt x="439" y="1667"/>
                    </a:lnTo>
                    <a:lnTo>
                      <a:pt x="430" y="1656"/>
                    </a:lnTo>
                    <a:lnTo>
                      <a:pt x="423" y="1643"/>
                    </a:lnTo>
                    <a:lnTo>
                      <a:pt x="422" y="1630"/>
                    </a:lnTo>
                    <a:lnTo>
                      <a:pt x="425" y="1615"/>
                    </a:lnTo>
                    <a:lnTo>
                      <a:pt x="432" y="1602"/>
                    </a:lnTo>
                    <a:lnTo>
                      <a:pt x="442" y="1593"/>
                    </a:lnTo>
                    <a:lnTo>
                      <a:pt x="456" y="1588"/>
                    </a:lnTo>
                    <a:lnTo>
                      <a:pt x="470" y="1586"/>
                    </a:lnTo>
                    <a:lnTo>
                      <a:pt x="484" y="1589"/>
                    </a:lnTo>
                    <a:lnTo>
                      <a:pt x="496" y="1596"/>
                    </a:lnTo>
                    <a:lnTo>
                      <a:pt x="576" y="1660"/>
                    </a:lnTo>
                    <a:lnTo>
                      <a:pt x="731" y="1487"/>
                    </a:lnTo>
                    <a:lnTo>
                      <a:pt x="742" y="1477"/>
                    </a:lnTo>
                    <a:lnTo>
                      <a:pt x="755" y="1473"/>
                    </a:lnTo>
                    <a:lnTo>
                      <a:pt x="769" y="1472"/>
                    </a:lnTo>
                    <a:close/>
                    <a:moveTo>
                      <a:pt x="944" y="1140"/>
                    </a:moveTo>
                    <a:lnTo>
                      <a:pt x="1738" y="1140"/>
                    </a:lnTo>
                    <a:lnTo>
                      <a:pt x="1754" y="1144"/>
                    </a:lnTo>
                    <a:lnTo>
                      <a:pt x="1768" y="1150"/>
                    </a:lnTo>
                    <a:lnTo>
                      <a:pt x="1778" y="1162"/>
                    </a:lnTo>
                    <a:lnTo>
                      <a:pt x="1786" y="1175"/>
                    </a:lnTo>
                    <a:lnTo>
                      <a:pt x="1788" y="1190"/>
                    </a:lnTo>
                    <a:lnTo>
                      <a:pt x="1788" y="1240"/>
                    </a:lnTo>
                    <a:lnTo>
                      <a:pt x="1786" y="1255"/>
                    </a:lnTo>
                    <a:lnTo>
                      <a:pt x="1778" y="1269"/>
                    </a:lnTo>
                    <a:lnTo>
                      <a:pt x="1768" y="1280"/>
                    </a:lnTo>
                    <a:lnTo>
                      <a:pt x="1754" y="1287"/>
                    </a:lnTo>
                    <a:lnTo>
                      <a:pt x="1738" y="1290"/>
                    </a:lnTo>
                    <a:lnTo>
                      <a:pt x="944" y="1290"/>
                    </a:lnTo>
                    <a:lnTo>
                      <a:pt x="928" y="1287"/>
                    </a:lnTo>
                    <a:lnTo>
                      <a:pt x="914" y="1280"/>
                    </a:lnTo>
                    <a:lnTo>
                      <a:pt x="904" y="1269"/>
                    </a:lnTo>
                    <a:lnTo>
                      <a:pt x="896" y="1255"/>
                    </a:lnTo>
                    <a:lnTo>
                      <a:pt x="894" y="1240"/>
                    </a:lnTo>
                    <a:lnTo>
                      <a:pt x="894" y="1190"/>
                    </a:lnTo>
                    <a:lnTo>
                      <a:pt x="896" y="1175"/>
                    </a:lnTo>
                    <a:lnTo>
                      <a:pt x="904" y="1162"/>
                    </a:lnTo>
                    <a:lnTo>
                      <a:pt x="914" y="1150"/>
                    </a:lnTo>
                    <a:lnTo>
                      <a:pt x="928" y="1144"/>
                    </a:lnTo>
                    <a:lnTo>
                      <a:pt x="944" y="1140"/>
                    </a:lnTo>
                    <a:close/>
                    <a:moveTo>
                      <a:pt x="769" y="1030"/>
                    </a:moveTo>
                    <a:lnTo>
                      <a:pt x="783" y="1034"/>
                    </a:lnTo>
                    <a:lnTo>
                      <a:pt x="795" y="1042"/>
                    </a:lnTo>
                    <a:lnTo>
                      <a:pt x="805" y="1053"/>
                    </a:lnTo>
                    <a:lnTo>
                      <a:pt x="810" y="1066"/>
                    </a:lnTo>
                    <a:lnTo>
                      <a:pt x="810" y="1081"/>
                    </a:lnTo>
                    <a:lnTo>
                      <a:pt x="807" y="1094"/>
                    </a:lnTo>
                    <a:lnTo>
                      <a:pt x="800" y="1106"/>
                    </a:lnTo>
                    <a:lnTo>
                      <a:pt x="616" y="1312"/>
                    </a:lnTo>
                    <a:lnTo>
                      <a:pt x="606" y="1320"/>
                    </a:lnTo>
                    <a:lnTo>
                      <a:pt x="594" y="1326"/>
                    </a:lnTo>
                    <a:lnTo>
                      <a:pt x="581" y="1327"/>
                    </a:lnTo>
                    <a:lnTo>
                      <a:pt x="567" y="1325"/>
                    </a:lnTo>
                    <a:lnTo>
                      <a:pt x="553" y="1317"/>
                    </a:lnTo>
                    <a:lnTo>
                      <a:pt x="439" y="1226"/>
                    </a:lnTo>
                    <a:lnTo>
                      <a:pt x="430" y="1215"/>
                    </a:lnTo>
                    <a:lnTo>
                      <a:pt x="423" y="1202"/>
                    </a:lnTo>
                    <a:lnTo>
                      <a:pt x="422" y="1188"/>
                    </a:lnTo>
                    <a:lnTo>
                      <a:pt x="425" y="1174"/>
                    </a:lnTo>
                    <a:lnTo>
                      <a:pt x="432" y="1162"/>
                    </a:lnTo>
                    <a:lnTo>
                      <a:pt x="442" y="1152"/>
                    </a:lnTo>
                    <a:lnTo>
                      <a:pt x="456" y="1146"/>
                    </a:lnTo>
                    <a:lnTo>
                      <a:pt x="470" y="1145"/>
                    </a:lnTo>
                    <a:lnTo>
                      <a:pt x="484" y="1147"/>
                    </a:lnTo>
                    <a:lnTo>
                      <a:pt x="496" y="1154"/>
                    </a:lnTo>
                    <a:lnTo>
                      <a:pt x="576" y="1218"/>
                    </a:lnTo>
                    <a:lnTo>
                      <a:pt x="731" y="1046"/>
                    </a:lnTo>
                    <a:lnTo>
                      <a:pt x="742" y="1036"/>
                    </a:lnTo>
                    <a:lnTo>
                      <a:pt x="755" y="1031"/>
                    </a:lnTo>
                    <a:lnTo>
                      <a:pt x="769" y="1030"/>
                    </a:lnTo>
                    <a:close/>
                    <a:moveTo>
                      <a:pt x="150" y="347"/>
                    </a:moveTo>
                    <a:lnTo>
                      <a:pt x="552" y="347"/>
                    </a:lnTo>
                    <a:lnTo>
                      <a:pt x="548" y="372"/>
                    </a:lnTo>
                    <a:lnTo>
                      <a:pt x="547" y="399"/>
                    </a:lnTo>
                    <a:lnTo>
                      <a:pt x="550" y="439"/>
                    </a:lnTo>
                    <a:lnTo>
                      <a:pt x="559" y="477"/>
                    </a:lnTo>
                    <a:lnTo>
                      <a:pt x="574" y="511"/>
                    </a:lnTo>
                    <a:lnTo>
                      <a:pt x="594" y="544"/>
                    </a:lnTo>
                    <a:lnTo>
                      <a:pt x="618" y="572"/>
                    </a:lnTo>
                    <a:lnTo>
                      <a:pt x="648" y="598"/>
                    </a:lnTo>
                    <a:lnTo>
                      <a:pt x="681" y="618"/>
                    </a:lnTo>
                    <a:lnTo>
                      <a:pt x="715" y="632"/>
                    </a:lnTo>
                    <a:lnTo>
                      <a:pt x="753" y="642"/>
                    </a:lnTo>
                    <a:lnTo>
                      <a:pt x="793" y="645"/>
                    </a:lnTo>
                    <a:lnTo>
                      <a:pt x="1442" y="645"/>
                    </a:lnTo>
                    <a:lnTo>
                      <a:pt x="1482" y="642"/>
                    </a:lnTo>
                    <a:lnTo>
                      <a:pt x="1520" y="632"/>
                    </a:lnTo>
                    <a:lnTo>
                      <a:pt x="1555" y="618"/>
                    </a:lnTo>
                    <a:lnTo>
                      <a:pt x="1588" y="597"/>
                    </a:lnTo>
                    <a:lnTo>
                      <a:pt x="1616" y="572"/>
                    </a:lnTo>
                    <a:lnTo>
                      <a:pt x="1641" y="543"/>
                    </a:lnTo>
                    <a:lnTo>
                      <a:pt x="1661" y="510"/>
                    </a:lnTo>
                    <a:lnTo>
                      <a:pt x="1676" y="475"/>
                    </a:lnTo>
                    <a:lnTo>
                      <a:pt x="1686" y="436"/>
                    </a:lnTo>
                    <a:lnTo>
                      <a:pt x="1689" y="396"/>
                    </a:lnTo>
                    <a:lnTo>
                      <a:pt x="1688" y="371"/>
                    </a:lnTo>
                    <a:lnTo>
                      <a:pt x="1683" y="347"/>
                    </a:lnTo>
                    <a:lnTo>
                      <a:pt x="1987" y="347"/>
                    </a:lnTo>
                    <a:lnTo>
                      <a:pt x="2029" y="349"/>
                    </a:lnTo>
                    <a:lnTo>
                      <a:pt x="2067" y="356"/>
                    </a:lnTo>
                    <a:lnTo>
                      <a:pt x="2101" y="366"/>
                    </a:lnTo>
                    <a:lnTo>
                      <a:pt x="2132" y="379"/>
                    </a:lnTo>
                    <a:lnTo>
                      <a:pt x="2159" y="396"/>
                    </a:lnTo>
                    <a:lnTo>
                      <a:pt x="2182" y="416"/>
                    </a:lnTo>
                    <a:lnTo>
                      <a:pt x="2201" y="438"/>
                    </a:lnTo>
                    <a:lnTo>
                      <a:pt x="2215" y="462"/>
                    </a:lnTo>
                    <a:lnTo>
                      <a:pt x="2226" y="488"/>
                    </a:lnTo>
                    <a:lnTo>
                      <a:pt x="2233" y="517"/>
                    </a:lnTo>
                    <a:lnTo>
                      <a:pt x="2235" y="546"/>
                    </a:lnTo>
                    <a:lnTo>
                      <a:pt x="2235" y="2036"/>
                    </a:lnTo>
                    <a:lnTo>
                      <a:pt x="2210" y="2035"/>
                    </a:lnTo>
                    <a:lnTo>
                      <a:pt x="2186" y="2034"/>
                    </a:lnTo>
                    <a:lnTo>
                      <a:pt x="2118" y="2037"/>
                    </a:lnTo>
                    <a:lnTo>
                      <a:pt x="2051" y="2045"/>
                    </a:lnTo>
                    <a:lnTo>
                      <a:pt x="1987" y="2060"/>
                    </a:lnTo>
                    <a:lnTo>
                      <a:pt x="1987" y="893"/>
                    </a:lnTo>
                    <a:lnTo>
                      <a:pt x="249" y="893"/>
                    </a:lnTo>
                    <a:lnTo>
                      <a:pt x="249" y="2876"/>
                    </a:lnTo>
                    <a:lnTo>
                      <a:pt x="1394" y="2876"/>
                    </a:lnTo>
                    <a:lnTo>
                      <a:pt x="1400" y="2942"/>
                    </a:lnTo>
                    <a:lnTo>
                      <a:pt x="1412" y="3005"/>
                    </a:lnTo>
                    <a:lnTo>
                      <a:pt x="1429" y="3066"/>
                    </a:lnTo>
                    <a:lnTo>
                      <a:pt x="1450" y="3125"/>
                    </a:lnTo>
                    <a:lnTo>
                      <a:pt x="199" y="3125"/>
                    </a:lnTo>
                    <a:lnTo>
                      <a:pt x="163" y="3122"/>
                    </a:lnTo>
                    <a:lnTo>
                      <a:pt x="130" y="3112"/>
                    </a:lnTo>
                    <a:lnTo>
                      <a:pt x="99" y="3097"/>
                    </a:lnTo>
                    <a:lnTo>
                      <a:pt x="71" y="3079"/>
                    </a:lnTo>
                    <a:lnTo>
                      <a:pt x="47" y="3054"/>
                    </a:lnTo>
                    <a:lnTo>
                      <a:pt x="27" y="3027"/>
                    </a:lnTo>
                    <a:lnTo>
                      <a:pt x="13" y="2995"/>
                    </a:lnTo>
                    <a:lnTo>
                      <a:pt x="3" y="2962"/>
                    </a:lnTo>
                    <a:lnTo>
                      <a:pt x="0" y="2926"/>
                    </a:lnTo>
                    <a:lnTo>
                      <a:pt x="0" y="546"/>
                    </a:lnTo>
                    <a:lnTo>
                      <a:pt x="3" y="513"/>
                    </a:lnTo>
                    <a:lnTo>
                      <a:pt x="9" y="483"/>
                    </a:lnTo>
                    <a:lnTo>
                      <a:pt x="21" y="455"/>
                    </a:lnTo>
                    <a:lnTo>
                      <a:pt x="36" y="428"/>
                    </a:lnTo>
                    <a:lnTo>
                      <a:pt x="53" y="405"/>
                    </a:lnTo>
                    <a:lnTo>
                      <a:pt x="71" y="385"/>
                    </a:lnTo>
                    <a:lnTo>
                      <a:pt x="91" y="369"/>
                    </a:lnTo>
                    <a:lnTo>
                      <a:pt x="111" y="358"/>
                    </a:lnTo>
                    <a:lnTo>
                      <a:pt x="131" y="349"/>
                    </a:lnTo>
                    <a:lnTo>
                      <a:pt x="150" y="347"/>
                    </a:lnTo>
                    <a:close/>
                    <a:moveTo>
                      <a:pt x="1118" y="99"/>
                    </a:moveTo>
                    <a:lnTo>
                      <a:pt x="1098" y="102"/>
                    </a:lnTo>
                    <a:lnTo>
                      <a:pt x="1080" y="109"/>
                    </a:lnTo>
                    <a:lnTo>
                      <a:pt x="1065" y="121"/>
                    </a:lnTo>
                    <a:lnTo>
                      <a:pt x="1053" y="136"/>
                    </a:lnTo>
                    <a:lnTo>
                      <a:pt x="1046" y="154"/>
                    </a:lnTo>
                    <a:lnTo>
                      <a:pt x="1043" y="174"/>
                    </a:lnTo>
                    <a:lnTo>
                      <a:pt x="1046" y="194"/>
                    </a:lnTo>
                    <a:lnTo>
                      <a:pt x="1053" y="211"/>
                    </a:lnTo>
                    <a:lnTo>
                      <a:pt x="1065" y="226"/>
                    </a:lnTo>
                    <a:lnTo>
                      <a:pt x="1080" y="238"/>
                    </a:lnTo>
                    <a:lnTo>
                      <a:pt x="1098" y="245"/>
                    </a:lnTo>
                    <a:lnTo>
                      <a:pt x="1118" y="248"/>
                    </a:lnTo>
                    <a:lnTo>
                      <a:pt x="1138" y="245"/>
                    </a:lnTo>
                    <a:lnTo>
                      <a:pt x="1156" y="238"/>
                    </a:lnTo>
                    <a:lnTo>
                      <a:pt x="1170" y="226"/>
                    </a:lnTo>
                    <a:lnTo>
                      <a:pt x="1182" y="211"/>
                    </a:lnTo>
                    <a:lnTo>
                      <a:pt x="1189" y="194"/>
                    </a:lnTo>
                    <a:lnTo>
                      <a:pt x="1193" y="174"/>
                    </a:lnTo>
                    <a:lnTo>
                      <a:pt x="1189" y="154"/>
                    </a:lnTo>
                    <a:lnTo>
                      <a:pt x="1182" y="136"/>
                    </a:lnTo>
                    <a:lnTo>
                      <a:pt x="1170" y="121"/>
                    </a:lnTo>
                    <a:lnTo>
                      <a:pt x="1156" y="109"/>
                    </a:lnTo>
                    <a:lnTo>
                      <a:pt x="1138" y="102"/>
                    </a:lnTo>
                    <a:lnTo>
                      <a:pt x="1118" y="99"/>
                    </a:lnTo>
                    <a:close/>
                    <a:moveTo>
                      <a:pt x="1116" y="0"/>
                    </a:moveTo>
                    <a:lnTo>
                      <a:pt x="1120" y="0"/>
                    </a:lnTo>
                    <a:lnTo>
                      <a:pt x="1150" y="3"/>
                    </a:lnTo>
                    <a:lnTo>
                      <a:pt x="1180" y="11"/>
                    </a:lnTo>
                    <a:lnTo>
                      <a:pt x="1206" y="23"/>
                    </a:lnTo>
                    <a:lnTo>
                      <a:pt x="1230" y="40"/>
                    </a:lnTo>
                    <a:lnTo>
                      <a:pt x="1252" y="61"/>
                    </a:lnTo>
                    <a:lnTo>
                      <a:pt x="1268" y="85"/>
                    </a:lnTo>
                    <a:lnTo>
                      <a:pt x="1281" y="112"/>
                    </a:lnTo>
                    <a:lnTo>
                      <a:pt x="1288" y="141"/>
                    </a:lnTo>
                    <a:lnTo>
                      <a:pt x="1292" y="171"/>
                    </a:lnTo>
                    <a:lnTo>
                      <a:pt x="1292" y="174"/>
                    </a:lnTo>
                    <a:lnTo>
                      <a:pt x="1294" y="194"/>
                    </a:lnTo>
                    <a:lnTo>
                      <a:pt x="1302" y="211"/>
                    </a:lnTo>
                    <a:lnTo>
                      <a:pt x="1314" y="226"/>
                    </a:lnTo>
                    <a:lnTo>
                      <a:pt x="1328" y="238"/>
                    </a:lnTo>
                    <a:lnTo>
                      <a:pt x="1345" y="245"/>
                    </a:lnTo>
                    <a:lnTo>
                      <a:pt x="1365" y="248"/>
                    </a:lnTo>
                    <a:lnTo>
                      <a:pt x="1442" y="248"/>
                    </a:lnTo>
                    <a:lnTo>
                      <a:pt x="1472" y="251"/>
                    </a:lnTo>
                    <a:lnTo>
                      <a:pt x="1499" y="260"/>
                    </a:lnTo>
                    <a:lnTo>
                      <a:pt x="1524" y="274"/>
                    </a:lnTo>
                    <a:lnTo>
                      <a:pt x="1547" y="291"/>
                    </a:lnTo>
                    <a:lnTo>
                      <a:pt x="1564" y="312"/>
                    </a:lnTo>
                    <a:lnTo>
                      <a:pt x="1578" y="338"/>
                    </a:lnTo>
                    <a:lnTo>
                      <a:pt x="1587" y="366"/>
                    </a:lnTo>
                    <a:lnTo>
                      <a:pt x="1590" y="396"/>
                    </a:lnTo>
                    <a:lnTo>
                      <a:pt x="1590" y="399"/>
                    </a:lnTo>
                    <a:lnTo>
                      <a:pt x="1587" y="428"/>
                    </a:lnTo>
                    <a:lnTo>
                      <a:pt x="1578" y="456"/>
                    </a:lnTo>
                    <a:lnTo>
                      <a:pt x="1564" y="481"/>
                    </a:lnTo>
                    <a:lnTo>
                      <a:pt x="1547" y="503"/>
                    </a:lnTo>
                    <a:lnTo>
                      <a:pt x="1524" y="521"/>
                    </a:lnTo>
                    <a:lnTo>
                      <a:pt x="1499" y="534"/>
                    </a:lnTo>
                    <a:lnTo>
                      <a:pt x="1472" y="543"/>
                    </a:lnTo>
                    <a:lnTo>
                      <a:pt x="1442" y="546"/>
                    </a:lnTo>
                    <a:lnTo>
                      <a:pt x="793" y="546"/>
                    </a:lnTo>
                    <a:lnTo>
                      <a:pt x="764" y="543"/>
                    </a:lnTo>
                    <a:lnTo>
                      <a:pt x="736" y="534"/>
                    </a:lnTo>
                    <a:lnTo>
                      <a:pt x="711" y="521"/>
                    </a:lnTo>
                    <a:lnTo>
                      <a:pt x="689" y="503"/>
                    </a:lnTo>
                    <a:lnTo>
                      <a:pt x="671" y="481"/>
                    </a:lnTo>
                    <a:lnTo>
                      <a:pt x="657" y="456"/>
                    </a:lnTo>
                    <a:lnTo>
                      <a:pt x="649" y="428"/>
                    </a:lnTo>
                    <a:lnTo>
                      <a:pt x="646" y="399"/>
                    </a:lnTo>
                    <a:lnTo>
                      <a:pt x="646" y="396"/>
                    </a:lnTo>
                    <a:lnTo>
                      <a:pt x="649" y="366"/>
                    </a:lnTo>
                    <a:lnTo>
                      <a:pt x="657" y="338"/>
                    </a:lnTo>
                    <a:lnTo>
                      <a:pt x="671" y="312"/>
                    </a:lnTo>
                    <a:lnTo>
                      <a:pt x="689" y="291"/>
                    </a:lnTo>
                    <a:lnTo>
                      <a:pt x="711" y="274"/>
                    </a:lnTo>
                    <a:lnTo>
                      <a:pt x="736" y="260"/>
                    </a:lnTo>
                    <a:lnTo>
                      <a:pt x="764" y="251"/>
                    </a:lnTo>
                    <a:lnTo>
                      <a:pt x="793" y="248"/>
                    </a:lnTo>
                    <a:lnTo>
                      <a:pt x="870" y="248"/>
                    </a:lnTo>
                    <a:lnTo>
                      <a:pt x="889" y="245"/>
                    </a:lnTo>
                    <a:lnTo>
                      <a:pt x="907" y="238"/>
                    </a:lnTo>
                    <a:lnTo>
                      <a:pt x="922" y="226"/>
                    </a:lnTo>
                    <a:lnTo>
                      <a:pt x="933" y="211"/>
                    </a:lnTo>
                    <a:lnTo>
                      <a:pt x="941" y="194"/>
                    </a:lnTo>
                    <a:lnTo>
                      <a:pt x="944" y="174"/>
                    </a:lnTo>
                    <a:lnTo>
                      <a:pt x="944" y="171"/>
                    </a:lnTo>
                    <a:lnTo>
                      <a:pt x="947" y="141"/>
                    </a:lnTo>
                    <a:lnTo>
                      <a:pt x="954" y="112"/>
                    </a:lnTo>
                    <a:lnTo>
                      <a:pt x="967" y="85"/>
                    </a:lnTo>
                    <a:lnTo>
                      <a:pt x="984" y="61"/>
                    </a:lnTo>
                    <a:lnTo>
                      <a:pt x="1005" y="40"/>
                    </a:lnTo>
                    <a:lnTo>
                      <a:pt x="1029" y="23"/>
                    </a:lnTo>
                    <a:lnTo>
                      <a:pt x="1056" y="11"/>
                    </a:lnTo>
                    <a:lnTo>
                      <a:pt x="1085" y="3"/>
                    </a:lnTo>
                    <a:lnTo>
                      <a:pt x="111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38" name="그림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51" y="2210909"/>
            <a:ext cx="1581143" cy="116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79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0" b="37266"/>
          <a:stretch/>
        </p:blipFill>
        <p:spPr>
          <a:xfrm>
            <a:off x="0" y="0"/>
            <a:ext cx="12192000" cy="337185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458570" y="4165027"/>
            <a:ext cx="769170" cy="769170"/>
            <a:chOff x="9412448" y="596855"/>
            <a:chExt cx="865635" cy="865635"/>
          </a:xfrm>
        </p:grpSpPr>
        <p:sp>
          <p:nvSpPr>
            <p:cNvPr id="6" name="타원 5"/>
            <p:cNvSpPr/>
            <p:nvPr/>
          </p:nvSpPr>
          <p:spPr>
            <a:xfrm>
              <a:off x="9412448" y="596855"/>
              <a:ext cx="865635" cy="86563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7" name="Group 14"/>
            <p:cNvGrpSpPr>
              <a:grpSpLocks noChangeAspect="1"/>
            </p:cNvGrpSpPr>
            <p:nvPr/>
          </p:nvGrpSpPr>
          <p:grpSpPr bwMode="auto">
            <a:xfrm>
              <a:off x="9641415" y="856756"/>
              <a:ext cx="407705" cy="345833"/>
              <a:chOff x="3669" y="3943"/>
              <a:chExt cx="626" cy="531"/>
            </a:xfrm>
            <a:solidFill>
              <a:schemeClr val="bg1"/>
            </a:solidFill>
          </p:grpSpPr>
          <p:sp>
            <p:nvSpPr>
              <p:cNvPr id="8" name="Freeform 16"/>
              <p:cNvSpPr>
                <a:spLocks noEditPoints="1"/>
              </p:cNvSpPr>
              <p:nvPr/>
            </p:nvSpPr>
            <p:spPr bwMode="auto">
              <a:xfrm>
                <a:off x="3669" y="3943"/>
                <a:ext cx="626" cy="531"/>
              </a:xfrm>
              <a:custGeom>
                <a:avLst/>
                <a:gdLst>
                  <a:gd name="T0" fmla="*/ 1532 w 3756"/>
                  <a:gd name="T1" fmla="*/ 2536 h 3186"/>
                  <a:gd name="T2" fmla="*/ 1516 w 3756"/>
                  <a:gd name="T3" fmla="*/ 2550 h 3186"/>
                  <a:gd name="T4" fmla="*/ 1450 w 3756"/>
                  <a:gd name="T5" fmla="*/ 2904 h 3186"/>
                  <a:gd name="T6" fmla="*/ 1457 w 3756"/>
                  <a:gd name="T7" fmla="*/ 2929 h 3186"/>
                  <a:gd name="T8" fmla="*/ 1481 w 3756"/>
                  <a:gd name="T9" fmla="*/ 2941 h 3186"/>
                  <a:gd name="T10" fmla="*/ 2288 w 3756"/>
                  <a:gd name="T11" fmla="*/ 2937 h 3186"/>
                  <a:gd name="T12" fmla="*/ 2304 w 3756"/>
                  <a:gd name="T13" fmla="*/ 2921 h 3186"/>
                  <a:gd name="T14" fmla="*/ 2306 w 3756"/>
                  <a:gd name="T15" fmla="*/ 2905 h 3186"/>
                  <a:gd name="T16" fmla="*/ 2243 w 3756"/>
                  <a:gd name="T17" fmla="*/ 2560 h 3186"/>
                  <a:gd name="T18" fmla="*/ 2233 w 3756"/>
                  <a:gd name="T19" fmla="*/ 2542 h 3186"/>
                  <a:gd name="T20" fmla="*/ 2214 w 3756"/>
                  <a:gd name="T21" fmla="*/ 2534 h 3186"/>
                  <a:gd name="T22" fmla="*/ 585 w 3756"/>
                  <a:gd name="T23" fmla="*/ 305 h 3186"/>
                  <a:gd name="T24" fmla="*/ 560 w 3756"/>
                  <a:gd name="T25" fmla="*/ 314 h 3186"/>
                  <a:gd name="T26" fmla="*/ 544 w 3756"/>
                  <a:gd name="T27" fmla="*/ 336 h 3186"/>
                  <a:gd name="T28" fmla="*/ 542 w 3756"/>
                  <a:gd name="T29" fmla="*/ 1890 h 3186"/>
                  <a:gd name="T30" fmla="*/ 553 w 3756"/>
                  <a:gd name="T31" fmla="*/ 1921 h 3186"/>
                  <a:gd name="T32" fmla="*/ 3188 w 3756"/>
                  <a:gd name="T33" fmla="*/ 1930 h 3186"/>
                  <a:gd name="T34" fmla="*/ 3211 w 3756"/>
                  <a:gd name="T35" fmla="*/ 1906 h 3186"/>
                  <a:gd name="T36" fmla="*/ 3214 w 3756"/>
                  <a:gd name="T37" fmla="*/ 350 h 3186"/>
                  <a:gd name="T38" fmla="*/ 3206 w 3756"/>
                  <a:gd name="T39" fmla="*/ 324 h 3186"/>
                  <a:gd name="T40" fmla="*/ 3185 w 3756"/>
                  <a:gd name="T41" fmla="*/ 308 h 3186"/>
                  <a:gd name="T42" fmla="*/ 585 w 3756"/>
                  <a:gd name="T43" fmla="*/ 305 h 3186"/>
                  <a:gd name="T44" fmla="*/ 3170 w 3756"/>
                  <a:gd name="T45" fmla="*/ 0 h 3186"/>
                  <a:gd name="T46" fmla="*/ 3263 w 3756"/>
                  <a:gd name="T47" fmla="*/ 13 h 3186"/>
                  <a:gd name="T48" fmla="*/ 3346 w 3756"/>
                  <a:gd name="T49" fmla="*/ 48 h 3186"/>
                  <a:gd name="T50" fmla="*/ 3418 w 3756"/>
                  <a:gd name="T51" fmla="*/ 103 h 3186"/>
                  <a:gd name="T52" fmla="*/ 3473 w 3756"/>
                  <a:gd name="T53" fmla="*/ 173 h 3186"/>
                  <a:gd name="T54" fmla="*/ 3508 w 3756"/>
                  <a:gd name="T55" fmla="*/ 256 h 3186"/>
                  <a:gd name="T56" fmla="*/ 3520 w 3756"/>
                  <a:gd name="T57" fmla="*/ 350 h 3186"/>
                  <a:gd name="T58" fmla="*/ 3518 w 3756"/>
                  <a:gd name="T59" fmla="*/ 1931 h 3186"/>
                  <a:gd name="T60" fmla="*/ 3500 w 3756"/>
                  <a:gd name="T61" fmla="*/ 2009 h 3186"/>
                  <a:gd name="T62" fmla="*/ 3516 w 3756"/>
                  <a:gd name="T63" fmla="*/ 2049 h 3186"/>
                  <a:gd name="T64" fmla="*/ 3754 w 3756"/>
                  <a:gd name="T65" fmla="*/ 3006 h 3186"/>
                  <a:gd name="T66" fmla="*/ 3753 w 3756"/>
                  <a:gd name="T67" fmla="*/ 3060 h 3186"/>
                  <a:gd name="T68" fmla="*/ 3729 w 3756"/>
                  <a:gd name="T69" fmla="*/ 3116 h 3186"/>
                  <a:gd name="T70" fmla="*/ 3687 w 3756"/>
                  <a:gd name="T71" fmla="*/ 3158 h 3186"/>
                  <a:gd name="T72" fmla="*/ 3631 w 3756"/>
                  <a:gd name="T73" fmla="*/ 3182 h 3186"/>
                  <a:gd name="T74" fmla="*/ 157 w 3756"/>
                  <a:gd name="T75" fmla="*/ 3186 h 3186"/>
                  <a:gd name="T76" fmla="*/ 101 w 3756"/>
                  <a:gd name="T77" fmla="*/ 3175 h 3186"/>
                  <a:gd name="T78" fmla="*/ 52 w 3756"/>
                  <a:gd name="T79" fmla="*/ 3146 h 3186"/>
                  <a:gd name="T80" fmla="*/ 18 w 3756"/>
                  <a:gd name="T81" fmla="*/ 3101 h 3186"/>
                  <a:gd name="T82" fmla="*/ 1 w 3756"/>
                  <a:gd name="T83" fmla="*/ 3047 h 3186"/>
                  <a:gd name="T84" fmla="*/ 5 w 3756"/>
                  <a:gd name="T85" fmla="*/ 2991 h 3186"/>
                  <a:gd name="T86" fmla="*/ 247 w 3756"/>
                  <a:gd name="T87" fmla="*/ 2028 h 3186"/>
                  <a:gd name="T88" fmla="*/ 245 w 3756"/>
                  <a:gd name="T89" fmla="*/ 1970 h 3186"/>
                  <a:gd name="T90" fmla="*/ 236 w 3756"/>
                  <a:gd name="T91" fmla="*/ 1890 h 3186"/>
                  <a:gd name="T92" fmla="*/ 239 w 3756"/>
                  <a:gd name="T93" fmla="*/ 302 h 3186"/>
                  <a:gd name="T94" fmla="*/ 263 w 3756"/>
                  <a:gd name="T95" fmla="*/ 214 h 3186"/>
                  <a:gd name="T96" fmla="*/ 308 w 3756"/>
                  <a:gd name="T97" fmla="*/ 136 h 3186"/>
                  <a:gd name="T98" fmla="*/ 372 w 3756"/>
                  <a:gd name="T99" fmla="*/ 73 h 3186"/>
                  <a:gd name="T100" fmla="*/ 450 w 3756"/>
                  <a:gd name="T101" fmla="*/ 27 h 3186"/>
                  <a:gd name="T102" fmla="*/ 538 w 3756"/>
                  <a:gd name="T103" fmla="*/ 3 h 3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756" h="3186">
                    <a:moveTo>
                      <a:pt x="1542" y="2534"/>
                    </a:moveTo>
                    <a:lnTo>
                      <a:pt x="1532" y="2536"/>
                    </a:lnTo>
                    <a:lnTo>
                      <a:pt x="1523" y="2542"/>
                    </a:lnTo>
                    <a:lnTo>
                      <a:pt x="1516" y="2550"/>
                    </a:lnTo>
                    <a:lnTo>
                      <a:pt x="1513" y="2560"/>
                    </a:lnTo>
                    <a:lnTo>
                      <a:pt x="1450" y="2904"/>
                    </a:lnTo>
                    <a:lnTo>
                      <a:pt x="1451" y="2917"/>
                    </a:lnTo>
                    <a:lnTo>
                      <a:pt x="1457" y="2929"/>
                    </a:lnTo>
                    <a:lnTo>
                      <a:pt x="1467" y="2937"/>
                    </a:lnTo>
                    <a:lnTo>
                      <a:pt x="1481" y="2941"/>
                    </a:lnTo>
                    <a:lnTo>
                      <a:pt x="2275" y="2941"/>
                    </a:lnTo>
                    <a:lnTo>
                      <a:pt x="2288" y="2937"/>
                    </a:lnTo>
                    <a:lnTo>
                      <a:pt x="2297" y="2932"/>
                    </a:lnTo>
                    <a:lnTo>
                      <a:pt x="2304" y="2921"/>
                    </a:lnTo>
                    <a:lnTo>
                      <a:pt x="2306" y="2909"/>
                    </a:lnTo>
                    <a:lnTo>
                      <a:pt x="2306" y="2905"/>
                    </a:lnTo>
                    <a:lnTo>
                      <a:pt x="2305" y="2901"/>
                    </a:lnTo>
                    <a:lnTo>
                      <a:pt x="2243" y="2560"/>
                    </a:lnTo>
                    <a:lnTo>
                      <a:pt x="2240" y="2550"/>
                    </a:lnTo>
                    <a:lnTo>
                      <a:pt x="2233" y="2542"/>
                    </a:lnTo>
                    <a:lnTo>
                      <a:pt x="2224" y="2536"/>
                    </a:lnTo>
                    <a:lnTo>
                      <a:pt x="2214" y="2534"/>
                    </a:lnTo>
                    <a:lnTo>
                      <a:pt x="1542" y="2534"/>
                    </a:lnTo>
                    <a:close/>
                    <a:moveTo>
                      <a:pt x="585" y="305"/>
                    </a:moveTo>
                    <a:lnTo>
                      <a:pt x="571" y="308"/>
                    </a:lnTo>
                    <a:lnTo>
                      <a:pt x="560" y="314"/>
                    </a:lnTo>
                    <a:lnTo>
                      <a:pt x="550" y="324"/>
                    </a:lnTo>
                    <a:lnTo>
                      <a:pt x="544" y="336"/>
                    </a:lnTo>
                    <a:lnTo>
                      <a:pt x="542" y="350"/>
                    </a:lnTo>
                    <a:lnTo>
                      <a:pt x="542" y="1890"/>
                    </a:lnTo>
                    <a:lnTo>
                      <a:pt x="544" y="1906"/>
                    </a:lnTo>
                    <a:lnTo>
                      <a:pt x="553" y="1921"/>
                    </a:lnTo>
                    <a:lnTo>
                      <a:pt x="567" y="1930"/>
                    </a:lnTo>
                    <a:lnTo>
                      <a:pt x="3188" y="1930"/>
                    </a:lnTo>
                    <a:lnTo>
                      <a:pt x="3202" y="1921"/>
                    </a:lnTo>
                    <a:lnTo>
                      <a:pt x="3211" y="1906"/>
                    </a:lnTo>
                    <a:lnTo>
                      <a:pt x="3214" y="1890"/>
                    </a:lnTo>
                    <a:lnTo>
                      <a:pt x="3214" y="350"/>
                    </a:lnTo>
                    <a:lnTo>
                      <a:pt x="3212" y="336"/>
                    </a:lnTo>
                    <a:lnTo>
                      <a:pt x="3206" y="324"/>
                    </a:lnTo>
                    <a:lnTo>
                      <a:pt x="3196" y="314"/>
                    </a:lnTo>
                    <a:lnTo>
                      <a:pt x="3185" y="308"/>
                    </a:lnTo>
                    <a:lnTo>
                      <a:pt x="3170" y="305"/>
                    </a:lnTo>
                    <a:lnTo>
                      <a:pt x="585" y="305"/>
                    </a:lnTo>
                    <a:close/>
                    <a:moveTo>
                      <a:pt x="585" y="0"/>
                    </a:moveTo>
                    <a:lnTo>
                      <a:pt x="3170" y="0"/>
                    </a:lnTo>
                    <a:lnTo>
                      <a:pt x="3218" y="3"/>
                    </a:lnTo>
                    <a:lnTo>
                      <a:pt x="3263" y="13"/>
                    </a:lnTo>
                    <a:lnTo>
                      <a:pt x="3306" y="27"/>
                    </a:lnTo>
                    <a:lnTo>
                      <a:pt x="3346" y="48"/>
                    </a:lnTo>
                    <a:lnTo>
                      <a:pt x="3384" y="73"/>
                    </a:lnTo>
                    <a:lnTo>
                      <a:pt x="3418" y="103"/>
                    </a:lnTo>
                    <a:lnTo>
                      <a:pt x="3448" y="136"/>
                    </a:lnTo>
                    <a:lnTo>
                      <a:pt x="3473" y="173"/>
                    </a:lnTo>
                    <a:lnTo>
                      <a:pt x="3493" y="214"/>
                    </a:lnTo>
                    <a:lnTo>
                      <a:pt x="3508" y="256"/>
                    </a:lnTo>
                    <a:lnTo>
                      <a:pt x="3517" y="302"/>
                    </a:lnTo>
                    <a:lnTo>
                      <a:pt x="3520" y="350"/>
                    </a:lnTo>
                    <a:lnTo>
                      <a:pt x="3520" y="1890"/>
                    </a:lnTo>
                    <a:lnTo>
                      <a:pt x="3518" y="1931"/>
                    </a:lnTo>
                    <a:lnTo>
                      <a:pt x="3510" y="1970"/>
                    </a:lnTo>
                    <a:lnTo>
                      <a:pt x="3500" y="2009"/>
                    </a:lnTo>
                    <a:lnTo>
                      <a:pt x="3509" y="2028"/>
                    </a:lnTo>
                    <a:lnTo>
                      <a:pt x="3516" y="2049"/>
                    </a:lnTo>
                    <a:lnTo>
                      <a:pt x="3749" y="2983"/>
                    </a:lnTo>
                    <a:lnTo>
                      <a:pt x="3754" y="3006"/>
                    </a:lnTo>
                    <a:lnTo>
                      <a:pt x="3756" y="3029"/>
                    </a:lnTo>
                    <a:lnTo>
                      <a:pt x="3753" y="3060"/>
                    </a:lnTo>
                    <a:lnTo>
                      <a:pt x="3743" y="3090"/>
                    </a:lnTo>
                    <a:lnTo>
                      <a:pt x="3729" y="3116"/>
                    </a:lnTo>
                    <a:lnTo>
                      <a:pt x="3710" y="3140"/>
                    </a:lnTo>
                    <a:lnTo>
                      <a:pt x="3687" y="3158"/>
                    </a:lnTo>
                    <a:lnTo>
                      <a:pt x="3660" y="3173"/>
                    </a:lnTo>
                    <a:lnTo>
                      <a:pt x="3631" y="3182"/>
                    </a:lnTo>
                    <a:lnTo>
                      <a:pt x="3599" y="3186"/>
                    </a:lnTo>
                    <a:lnTo>
                      <a:pt x="157" y="3186"/>
                    </a:lnTo>
                    <a:lnTo>
                      <a:pt x="129" y="3183"/>
                    </a:lnTo>
                    <a:lnTo>
                      <a:pt x="101" y="3175"/>
                    </a:lnTo>
                    <a:lnTo>
                      <a:pt x="75" y="3163"/>
                    </a:lnTo>
                    <a:lnTo>
                      <a:pt x="52" y="3146"/>
                    </a:lnTo>
                    <a:lnTo>
                      <a:pt x="33" y="3125"/>
                    </a:lnTo>
                    <a:lnTo>
                      <a:pt x="18" y="3101"/>
                    </a:lnTo>
                    <a:lnTo>
                      <a:pt x="7" y="3075"/>
                    </a:lnTo>
                    <a:lnTo>
                      <a:pt x="1" y="3047"/>
                    </a:lnTo>
                    <a:lnTo>
                      <a:pt x="0" y="3019"/>
                    </a:lnTo>
                    <a:lnTo>
                      <a:pt x="5" y="2991"/>
                    </a:lnTo>
                    <a:lnTo>
                      <a:pt x="240" y="2049"/>
                    </a:lnTo>
                    <a:lnTo>
                      <a:pt x="247" y="2028"/>
                    </a:lnTo>
                    <a:lnTo>
                      <a:pt x="256" y="2009"/>
                    </a:lnTo>
                    <a:lnTo>
                      <a:pt x="245" y="1970"/>
                    </a:lnTo>
                    <a:lnTo>
                      <a:pt x="238" y="1931"/>
                    </a:lnTo>
                    <a:lnTo>
                      <a:pt x="236" y="1890"/>
                    </a:lnTo>
                    <a:lnTo>
                      <a:pt x="236" y="350"/>
                    </a:lnTo>
                    <a:lnTo>
                      <a:pt x="239" y="302"/>
                    </a:lnTo>
                    <a:lnTo>
                      <a:pt x="248" y="256"/>
                    </a:lnTo>
                    <a:lnTo>
                      <a:pt x="263" y="214"/>
                    </a:lnTo>
                    <a:lnTo>
                      <a:pt x="283" y="173"/>
                    </a:lnTo>
                    <a:lnTo>
                      <a:pt x="308" y="136"/>
                    </a:lnTo>
                    <a:lnTo>
                      <a:pt x="338" y="103"/>
                    </a:lnTo>
                    <a:lnTo>
                      <a:pt x="372" y="73"/>
                    </a:lnTo>
                    <a:lnTo>
                      <a:pt x="409" y="48"/>
                    </a:lnTo>
                    <a:lnTo>
                      <a:pt x="450" y="27"/>
                    </a:lnTo>
                    <a:lnTo>
                      <a:pt x="493" y="13"/>
                    </a:lnTo>
                    <a:lnTo>
                      <a:pt x="538" y="3"/>
                    </a:lnTo>
                    <a:lnTo>
                      <a:pt x="5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3928" y="4071"/>
                <a:ext cx="108" cy="109"/>
              </a:xfrm>
              <a:custGeom>
                <a:avLst/>
                <a:gdLst>
                  <a:gd name="T0" fmla="*/ 49 w 654"/>
                  <a:gd name="T1" fmla="*/ 0 h 654"/>
                  <a:gd name="T2" fmla="*/ 63 w 654"/>
                  <a:gd name="T3" fmla="*/ 2 h 654"/>
                  <a:gd name="T4" fmla="*/ 515 w 654"/>
                  <a:gd name="T5" fmla="*/ 174 h 654"/>
                  <a:gd name="T6" fmla="*/ 527 w 654"/>
                  <a:gd name="T7" fmla="*/ 181 h 654"/>
                  <a:gd name="T8" fmla="*/ 536 w 654"/>
                  <a:gd name="T9" fmla="*/ 192 h 654"/>
                  <a:gd name="T10" fmla="*/ 542 w 654"/>
                  <a:gd name="T11" fmla="*/ 205 h 654"/>
                  <a:gd name="T12" fmla="*/ 544 w 654"/>
                  <a:gd name="T13" fmla="*/ 220 h 654"/>
                  <a:gd name="T14" fmla="*/ 541 w 654"/>
                  <a:gd name="T15" fmla="*/ 234 h 654"/>
                  <a:gd name="T16" fmla="*/ 534 w 654"/>
                  <a:gd name="T17" fmla="*/ 247 h 654"/>
                  <a:gd name="T18" fmla="*/ 524 w 654"/>
                  <a:gd name="T19" fmla="*/ 256 h 654"/>
                  <a:gd name="T20" fmla="*/ 510 w 654"/>
                  <a:gd name="T21" fmla="*/ 262 h 654"/>
                  <a:gd name="T22" fmla="*/ 412 w 654"/>
                  <a:gd name="T23" fmla="*/ 289 h 654"/>
                  <a:gd name="T24" fmla="*/ 641 w 654"/>
                  <a:gd name="T25" fmla="*/ 518 h 654"/>
                  <a:gd name="T26" fmla="*/ 649 w 654"/>
                  <a:gd name="T27" fmla="*/ 529 h 654"/>
                  <a:gd name="T28" fmla="*/ 654 w 654"/>
                  <a:gd name="T29" fmla="*/ 543 h 654"/>
                  <a:gd name="T30" fmla="*/ 654 w 654"/>
                  <a:gd name="T31" fmla="*/ 558 h 654"/>
                  <a:gd name="T32" fmla="*/ 649 w 654"/>
                  <a:gd name="T33" fmla="*/ 572 h 654"/>
                  <a:gd name="T34" fmla="*/ 641 w 654"/>
                  <a:gd name="T35" fmla="*/ 583 h 654"/>
                  <a:gd name="T36" fmla="*/ 583 w 654"/>
                  <a:gd name="T37" fmla="*/ 641 h 654"/>
                  <a:gd name="T38" fmla="*/ 571 w 654"/>
                  <a:gd name="T39" fmla="*/ 649 h 654"/>
                  <a:gd name="T40" fmla="*/ 557 w 654"/>
                  <a:gd name="T41" fmla="*/ 654 h 654"/>
                  <a:gd name="T42" fmla="*/ 543 w 654"/>
                  <a:gd name="T43" fmla="*/ 654 h 654"/>
                  <a:gd name="T44" fmla="*/ 530 w 654"/>
                  <a:gd name="T45" fmla="*/ 649 h 654"/>
                  <a:gd name="T46" fmla="*/ 517 w 654"/>
                  <a:gd name="T47" fmla="*/ 641 h 654"/>
                  <a:gd name="T48" fmla="*/ 289 w 654"/>
                  <a:gd name="T49" fmla="*/ 412 h 654"/>
                  <a:gd name="T50" fmla="*/ 262 w 654"/>
                  <a:gd name="T51" fmla="*/ 510 h 654"/>
                  <a:gd name="T52" fmla="*/ 256 w 654"/>
                  <a:gd name="T53" fmla="*/ 524 h 654"/>
                  <a:gd name="T54" fmla="*/ 246 w 654"/>
                  <a:gd name="T55" fmla="*/ 534 h 654"/>
                  <a:gd name="T56" fmla="*/ 234 w 654"/>
                  <a:gd name="T57" fmla="*/ 541 h 654"/>
                  <a:gd name="T58" fmla="*/ 220 w 654"/>
                  <a:gd name="T59" fmla="*/ 544 h 654"/>
                  <a:gd name="T60" fmla="*/ 205 w 654"/>
                  <a:gd name="T61" fmla="*/ 543 h 654"/>
                  <a:gd name="T62" fmla="*/ 192 w 654"/>
                  <a:gd name="T63" fmla="*/ 536 h 654"/>
                  <a:gd name="T64" fmla="*/ 181 w 654"/>
                  <a:gd name="T65" fmla="*/ 527 h 654"/>
                  <a:gd name="T66" fmla="*/ 174 w 654"/>
                  <a:gd name="T67" fmla="*/ 515 h 654"/>
                  <a:gd name="T68" fmla="*/ 3 w 654"/>
                  <a:gd name="T69" fmla="*/ 62 h 654"/>
                  <a:gd name="T70" fmla="*/ 0 w 654"/>
                  <a:gd name="T71" fmla="*/ 50 h 654"/>
                  <a:gd name="T72" fmla="*/ 0 w 654"/>
                  <a:gd name="T73" fmla="*/ 36 h 654"/>
                  <a:gd name="T74" fmla="*/ 5 w 654"/>
                  <a:gd name="T75" fmla="*/ 24 h 654"/>
                  <a:gd name="T76" fmla="*/ 14 w 654"/>
                  <a:gd name="T77" fmla="*/ 13 h 654"/>
                  <a:gd name="T78" fmla="*/ 24 w 654"/>
                  <a:gd name="T79" fmla="*/ 5 h 654"/>
                  <a:gd name="T80" fmla="*/ 37 w 654"/>
                  <a:gd name="T81" fmla="*/ 1 h 654"/>
                  <a:gd name="T82" fmla="*/ 49 w 654"/>
                  <a:gd name="T83" fmla="*/ 0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54" h="654">
                    <a:moveTo>
                      <a:pt x="49" y="0"/>
                    </a:moveTo>
                    <a:lnTo>
                      <a:pt x="63" y="2"/>
                    </a:lnTo>
                    <a:lnTo>
                      <a:pt x="515" y="174"/>
                    </a:lnTo>
                    <a:lnTo>
                      <a:pt x="527" y="181"/>
                    </a:lnTo>
                    <a:lnTo>
                      <a:pt x="536" y="192"/>
                    </a:lnTo>
                    <a:lnTo>
                      <a:pt x="542" y="205"/>
                    </a:lnTo>
                    <a:lnTo>
                      <a:pt x="544" y="220"/>
                    </a:lnTo>
                    <a:lnTo>
                      <a:pt x="541" y="234"/>
                    </a:lnTo>
                    <a:lnTo>
                      <a:pt x="534" y="247"/>
                    </a:lnTo>
                    <a:lnTo>
                      <a:pt x="524" y="256"/>
                    </a:lnTo>
                    <a:lnTo>
                      <a:pt x="510" y="262"/>
                    </a:lnTo>
                    <a:lnTo>
                      <a:pt x="412" y="289"/>
                    </a:lnTo>
                    <a:lnTo>
                      <a:pt x="641" y="518"/>
                    </a:lnTo>
                    <a:lnTo>
                      <a:pt x="649" y="529"/>
                    </a:lnTo>
                    <a:lnTo>
                      <a:pt x="654" y="543"/>
                    </a:lnTo>
                    <a:lnTo>
                      <a:pt x="654" y="558"/>
                    </a:lnTo>
                    <a:lnTo>
                      <a:pt x="649" y="572"/>
                    </a:lnTo>
                    <a:lnTo>
                      <a:pt x="641" y="583"/>
                    </a:lnTo>
                    <a:lnTo>
                      <a:pt x="583" y="641"/>
                    </a:lnTo>
                    <a:lnTo>
                      <a:pt x="571" y="649"/>
                    </a:lnTo>
                    <a:lnTo>
                      <a:pt x="557" y="654"/>
                    </a:lnTo>
                    <a:lnTo>
                      <a:pt x="543" y="654"/>
                    </a:lnTo>
                    <a:lnTo>
                      <a:pt x="530" y="649"/>
                    </a:lnTo>
                    <a:lnTo>
                      <a:pt x="517" y="641"/>
                    </a:lnTo>
                    <a:lnTo>
                      <a:pt x="289" y="412"/>
                    </a:lnTo>
                    <a:lnTo>
                      <a:pt x="262" y="510"/>
                    </a:lnTo>
                    <a:lnTo>
                      <a:pt x="256" y="524"/>
                    </a:lnTo>
                    <a:lnTo>
                      <a:pt x="246" y="534"/>
                    </a:lnTo>
                    <a:lnTo>
                      <a:pt x="234" y="541"/>
                    </a:lnTo>
                    <a:lnTo>
                      <a:pt x="220" y="544"/>
                    </a:lnTo>
                    <a:lnTo>
                      <a:pt x="205" y="543"/>
                    </a:lnTo>
                    <a:lnTo>
                      <a:pt x="192" y="536"/>
                    </a:lnTo>
                    <a:lnTo>
                      <a:pt x="181" y="527"/>
                    </a:lnTo>
                    <a:lnTo>
                      <a:pt x="174" y="515"/>
                    </a:lnTo>
                    <a:lnTo>
                      <a:pt x="3" y="62"/>
                    </a:lnTo>
                    <a:lnTo>
                      <a:pt x="0" y="50"/>
                    </a:lnTo>
                    <a:lnTo>
                      <a:pt x="0" y="36"/>
                    </a:lnTo>
                    <a:lnTo>
                      <a:pt x="5" y="24"/>
                    </a:lnTo>
                    <a:lnTo>
                      <a:pt x="14" y="13"/>
                    </a:lnTo>
                    <a:lnTo>
                      <a:pt x="24" y="5"/>
                    </a:lnTo>
                    <a:lnTo>
                      <a:pt x="37" y="1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" name="그룹 9"/>
          <p:cNvGrpSpPr/>
          <p:nvPr/>
        </p:nvGrpSpPr>
        <p:grpSpPr>
          <a:xfrm>
            <a:off x="3462830" y="5432547"/>
            <a:ext cx="756000" cy="756000"/>
            <a:chOff x="6306974" y="2436553"/>
            <a:chExt cx="865635" cy="865635"/>
          </a:xfrm>
        </p:grpSpPr>
        <p:sp>
          <p:nvSpPr>
            <p:cNvPr id="11" name="타원 10"/>
            <p:cNvSpPr/>
            <p:nvPr/>
          </p:nvSpPr>
          <p:spPr>
            <a:xfrm>
              <a:off x="6306974" y="2436553"/>
              <a:ext cx="865635" cy="86563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2" name="Group 28"/>
            <p:cNvGrpSpPr>
              <a:grpSpLocks noChangeAspect="1"/>
            </p:cNvGrpSpPr>
            <p:nvPr/>
          </p:nvGrpSpPr>
          <p:grpSpPr bwMode="auto">
            <a:xfrm>
              <a:off x="6515561" y="2673124"/>
              <a:ext cx="448462" cy="392491"/>
              <a:chOff x="496" y="4251"/>
              <a:chExt cx="641" cy="561"/>
            </a:xfrm>
            <a:solidFill>
              <a:schemeClr val="bg1"/>
            </a:solidFill>
          </p:grpSpPr>
          <p:sp>
            <p:nvSpPr>
              <p:cNvPr id="13" name="Freeform 30"/>
              <p:cNvSpPr>
                <a:spLocks/>
              </p:cNvSpPr>
              <p:nvPr/>
            </p:nvSpPr>
            <p:spPr bwMode="auto">
              <a:xfrm>
                <a:off x="709" y="4720"/>
                <a:ext cx="88" cy="92"/>
              </a:xfrm>
              <a:custGeom>
                <a:avLst/>
                <a:gdLst>
                  <a:gd name="T0" fmla="*/ 0 w 526"/>
                  <a:gd name="T1" fmla="*/ 0 h 553"/>
                  <a:gd name="T2" fmla="*/ 526 w 526"/>
                  <a:gd name="T3" fmla="*/ 250 h 553"/>
                  <a:gd name="T4" fmla="*/ 97 w 526"/>
                  <a:gd name="T5" fmla="*/ 542 h 553"/>
                  <a:gd name="T6" fmla="*/ 81 w 526"/>
                  <a:gd name="T7" fmla="*/ 549 h 553"/>
                  <a:gd name="T8" fmla="*/ 65 w 526"/>
                  <a:gd name="T9" fmla="*/ 553 h 553"/>
                  <a:gd name="T10" fmla="*/ 49 w 526"/>
                  <a:gd name="T11" fmla="*/ 552 h 553"/>
                  <a:gd name="T12" fmla="*/ 34 w 526"/>
                  <a:gd name="T13" fmla="*/ 546 h 553"/>
                  <a:gd name="T14" fmla="*/ 20 w 526"/>
                  <a:gd name="T15" fmla="*/ 535 h 553"/>
                  <a:gd name="T16" fmla="*/ 9 w 526"/>
                  <a:gd name="T17" fmla="*/ 522 h 553"/>
                  <a:gd name="T18" fmla="*/ 2 w 526"/>
                  <a:gd name="T19" fmla="*/ 507 h 553"/>
                  <a:gd name="T20" fmla="*/ 0 w 526"/>
                  <a:gd name="T21" fmla="*/ 490 h 553"/>
                  <a:gd name="T22" fmla="*/ 0 w 526"/>
                  <a:gd name="T23" fmla="*/ 0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6" h="553">
                    <a:moveTo>
                      <a:pt x="0" y="0"/>
                    </a:moveTo>
                    <a:lnTo>
                      <a:pt x="526" y="250"/>
                    </a:lnTo>
                    <a:lnTo>
                      <a:pt x="97" y="542"/>
                    </a:lnTo>
                    <a:lnTo>
                      <a:pt x="81" y="549"/>
                    </a:lnTo>
                    <a:lnTo>
                      <a:pt x="65" y="553"/>
                    </a:lnTo>
                    <a:lnTo>
                      <a:pt x="49" y="552"/>
                    </a:lnTo>
                    <a:lnTo>
                      <a:pt x="34" y="546"/>
                    </a:lnTo>
                    <a:lnTo>
                      <a:pt x="20" y="535"/>
                    </a:lnTo>
                    <a:lnTo>
                      <a:pt x="9" y="522"/>
                    </a:lnTo>
                    <a:lnTo>
                      <a:pt x="2" y="507"/>
                    </a:lnTo>
                    <a:lnTo>
                      <a:pt x="0" y="49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31"/>
              <p:cNvSpPr>
                <a:spLocks/>
              </p:cNvSpPr>
              <p:nvPr/>
            </p:nvSpPr>
            <p:spPr bwMode="auto">
              <a:xfrm>
                <a:off x="496" y="4251"/>
                <a:ext cx="641" cy="530"/>
              </a:xfrm>
              <a:custGeom>
                <a:avLst/>
                <a:gdLst>
                  <a:gd name="T0" fmla="*/ 3785 w 3847"/>
                  <a:gd name="T1" fmla="*/ 0 h 3180"/>
                  <a:gd name="T2" fmla="*/ 3800 w 3847"/>
                  <a:gd name="T3" fmla="*/ 2 h 3180"/>
                  <a:gd name="T4" fmla="*/ 3814 w 3847"/>
                  <a:gd name="T5" fmla="*/ 7 h 3180"/>
                  <a:gd name="T6" fmla="*/ 3827 w 3847"/>
                  <a:gd name="T7" fmla="*/ 16 h 3180"/>
                  <a:gd name="T8" fmla="*/ 3839 w 3847"/>
                  <a:gd name="T9" fmla="*/ 31 h 3180"/>
                  <a:gd name="T10" fmla="*/ 3846 w 3847"/>
                  <a:gd name="T11" fmla="*/ 49 h 3180"/>
                  <a:gd name="T12" fmla="*/ 3847 w 3847"/>
                  <a:gd name="T13" fmla="*/ 66 h 3180"/>
                  <a:gd name="T14" fmla="*/ 3842 w 3847"/>
                  <a:gd name="T15" fmla="*/ 85 h 3180"/>
                  <a:gd name="T16" fmla="*/ 2642 w 3847"/>
                  <a:gd name="T17" fmla="*/ 3110 h 3180"/>
                  <a:gd name="T18" fmla="*/ 2631 w 3847"/>
                  <a:gd name="T19" fmla="*/ 3130 h 3180"/>
                  <a:gd name="T20" fmla="*/ 2617 w 3847"/>
                  <a:gd name="T21" fmla="*/ 3147 h 3180"/>
                  <a:gd name="T22" fmla="*/ 2600 w 3847"/>
                  <a:gd name="T23" fmla="*/ 3161 h 3180"/>
                  <a:gd name="T24" fmla="*/ 2579 w 3847"/>
                  <a:gd name="T25" fmla="*/ 3172 h 3180"/>
                  <a:gd name="T26" fmla="*/ 2559 w 3847"/>
                  <a:gd name="T27" fmla="*/ 3178 h 3180"/>
                  <a:gd name="T28" fmla="*/ 2539 w 3847"/>
                  <a:gd name="T29" fmla="*/ 3180 h 3180"/>
                  <a:gd name="T30" fmla="*/ 2514 w 3847"/>
                  <a:gd name="T31" fmla="*/ 3177 h 3180"/>
                  <a:gd name="T32" fmla="*/ 2491 w 3847"/>
                  <a:gd name="T33" fmla="*/ 3168 h 3180"/>
                  <a:gd name="T34" fmla="*/ 1278 w 3847"/>
                  <a:gd name="T35" fmla="*/ 2591 h 3180"/>
                  <a:gd name="T36" fmla="*/ 2984 w 3847"/>
                  <a:gd name="T37" fmla="*/ 878 h 3180"/>
                  <a:gd name="T38" fmla="*/ 1036 w 3847"/>
                  <a:gd name="T39" fmla="*/ 2477 h 3180"/>
                  <a:gd name="T40" fmla="*/ 63 w 3847"/>
                  <a:gd name="T41" fmla="*/ 2014 h 3180"/>
                  <a:gd name="T42" fmla="*/ 42 w 3847"/>
                  <a:gd name="T43" fmla="*/ 2000 h 3180"/>
                  <a:gd name="T44" fmla="*/ 24 w 3847"/>
                  <a:gd name="T45" fmla="*/ 1983 h 3180"/>
                  <a:gd name="T46" fmla="*/ 11 w 3847"/>
                  <a:gd name="T47" fmla="*/ 1963 h 3180"/>
                  <a:gd name="T48" fmla="*/ 3 w 3847"/>
                  <a:gd name="T49" fmla="*/ 1940 h 3180"/>
                  <a:gd name="T50" fmla="*/ 0 w 3847"/>
                  <a:gd name="T51" fmla="*/ 1915 h 3180"/>
                  <a:gd name="T52" fmla="*/ 2 w 3847"/>
                  <a:gd name="T53" fmla="*/ 1891 h 3180"/>
                  <a:gd name="T54" fmla="*/ 10 w 3847"/>
                  <a:gd name="T55" fmla="*/ 1867 h 3180"/>
                  <a:gd name="T56" fmla="*/ 23 w 3847"/>
                  <a:gd name="T57" fmla="*/ 1846 h 3180"/>
                  <a:gd name="T58" fmla="*/ 41 w 3847"/>
                  <a:gd name="T59" fmla="*/ 1829 h 3180"/>
                  <a:gd name="T60" fmla="*/ 62 w 3847"/>
                  <a:gd name="T61" fmla="*/ 1816 h 3180"/>
                  <a:gd name="T62" fmla="*/ 3757 w 3847"/>
                  <a:gd name="T63" fmla="*/ 5 h 3180"/>
                  <a:gd name="T64" fmla="*/ 3771 w 3847"/>
                  <a:gd name="T65" fmla="*/ 1 h 3180"/>
                  <a:gd name="T66" fmla="*/ 3785 w 3847"/>
                  <a:gd name="T67" fmla="*/ 0 h 3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47" h="3180">
                    <a:moveTo>
                      <a:pt x="3785" y="0"/>
                    </a:moveTo>
                    <a:lnTo>
                      <a:pt x="3800" y="2"/>
                    </a:lnTo>
                    <a:lnTo>
                      <a:pt x="3814" y="7"/>
                    </a:lnTo>
                    <a:lnTo>
                      <a:pt x="3827" y="16"/>
                    </a:lnTo>
                    <a:lnTo>
                      <a:pt x="3839" y="31"/>
                    </a:lnTo>
                    <a:lnTo>
                      <a:pt x="3846" y="49"/>
                    </a:lnTo>
                    <a:lnTo>
                      <a:pt x="3847" y="66"/>
                    </a:lnTo>
                    <a:lnTo>
                      <a:pt x="3842" y="85"/>
                    </a:lnTo>
                    <a:lnTo>
                      <a:pt x="2642" y="3110"/>
                    </a:lnTo>
                    <a:lnTo>
                      <a:pt x="2631" y="3130"/>
                    </a:lnTo>
                    <a:lnTo>
                      <a:pt x="2617" y="3147"/>
                    </a:lnTo>
                    <a:lnTo>
                      <a:pt x="2600" y="3161"/>
                    </a:lnTo>
                    <a:lnTo>
                      <a:pt x="2579" y="3172"/>
                    </a:lnTo>
                    <a:lnTo>
                      <a:pt x="2559" y="3178"/>
                    </a:lnTo>
                    <a:lnTo>
                      <a:pt x="2539" y="3180"/>
                    </a:lnTo>
                    <a:lnTo>
                      <a:pt x="2514" y="3177"/>
                    </a:lnTo>
                    <a:lnTo>
                      <a:pt x="2491" y="3168"/>
                    </a:lnTo>
                    <a:lnTo>
                      <a:pt x="1278" y="2591"/>
                    </a:lnTo>
                    <a:lnTo>
                      <a:pt x="2984" y="878"/>
                    </a:lnTo>
                    <a:lnTo>
                      <a:pt x="1036" y="2477"/>
                    </a:lnTo>
                    <a:lnTo>
                      <a:pt x="63" y="2014"/>
                    </a:lnTo>
                    <a:lnTo>
                      <a:pt x="42" y="2000"/>
                    </a:lnTo>
                    <a:lnTo>
                      <a:pt x="24" y="1983"/>
                    </a:lnTo>
                    <a:lnTo>
                      <a:pt x="11" y="1963"/>
                    </a:lnTo>
                    <a:lnTo>
                      <a:pt x="3" y="1940"/>
                    </a:lnTo>
                    <a:lnTo>
                      <a:pt x="0" y="1915"/>
                    </a:lnTo>
                    <a:lnTo>
                      <a:pt x="2" y="1891"/>
                    </a:lnTo>
                    <a:lnTo>
                      <a:pt x="10" y="1867"/>
                    </a:lnTo>
                    <a:lnTo>
                      <a:pt x="23" y="1846"/>
                    </a:lnTo>
                    <a:lnTo>
                      <a:pt x="41" y="1829"/>
                    </a:lnTo>
                    <a:lnTo>
                      <a:pt x="62" y="1816"/>
                    </a:lnTo>
                    <a:lnTo>
                      <a:pt x="3757" y="5"/>
                    </a:lnTo>
                    <a:lnTo>
                      <a:pt x="3771" y="1"/>
                    </a:lnTo>
                    <a:lnTo>
                      <a:pt x="37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5" name="직사각형 14"/>
          <p:cNvSpPr/>
          <p:nvPr/>
        </p:nvSpPr>
        <p:spPr>
          <a:xfrm>
            <a:off x="4429448" y="5343157"/>
            <a:ext cx="303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3. MOOC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학점 인정 기준 안내</a:t>
            </a:r>
            <a:endParaRPr lang="en-US" altLang="ko-KR" sz="1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-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인정기준</a:t>
            </a:r>
            <a:endParaRPr lang="en-US" altLang="ko-K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-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성적산출 </a:t>
            </a:r>
            <a:endParaRPr lang="en-US" altLang="ko-K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429448" y="4199745"/>
            <a:ext cx="303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1. MOOC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의 개념 및 개요</a:t>
            </a:r>
            <a:endParaRPr lang="en-US" altLang="ko-KR" sz="1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- MOOC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이란 무엇인가</a:t>
            </a:r>
            <a:endParaRPr lang="en-US" altLang="ko-K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-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MOOC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활용 가능 플랫폼 </a:t>
            </a:r>
            <a:endParaRPr lang="en-US" altLang="ko-K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723126" y="5441553"/>
            <a:ext cx="756000" cy="756000"/>
            <a:chOff x="6263809" y="3682107"/>
            <a:chExt cx="865635" cy="865635"/>
          </a:xfrm>
        </p:grpSpPr>
        <p:sp>
          <p:nvSpPr>
            <p:cNvPr id="18" name="타원 17"/>
            <p:cNvSpPr/>
            <p:nvPr/>
          </p:nvSpPr>
          <p:spPr>
            <a:xfrm>
              <a:off x="6263809" y="3682107"/>
              <a:ext cx="865635" cy="865635"/>
            </a:xfrm>
            <a:prstGeom prst="ellipse">
              <a:avLst/>
            </a:prstGeom>
            <a:solidFill>
              <a:srgbClr val="F17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6476687" y="3871149"/>
              <a:ext cx="439877" cy="487550"/>
              <a:chOff x="4006850" y="1601788"/>
              <a:chExt cx="322263" cy="357188"/>
            </a:xfrm>
            <a:solidFill>
              <a:schemeClr val="bg1"/>
            </a:solidFill>
          </p:grpSpPr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4125913" y="1674813"/>
                <a:ext cx="141288" cy="109538"/>
              </a:xfrm>
              <a:custGeom>
                <a:avLst/>
                <a:gdLst>
                  <a:gd name="T0" fmla="*/ 680 w 1255"/>
                  <a:gd name="T1" fmla="*/ 0 h 963"/>
                  <a:gd name="T2" fmla="*/ 736 w 1255"/>
                  <a:gd name="T3" fmla="*/ 1 h 963"/>
                  <a:gd name="T4" fmla="*/ 793 w 1255"/>
                  <a:gd name="T5" fmla="*/ 6 h 963"/>
                  <a:gd name="T6" fmla="*/ 849 w 1255"/>
                  <a:gd name="T7" fmla="*/ 17 h 963"/>
                  <a:gd name="T8" fmla="*/ 904 w 1255"/>
                  <a:gd name="T9" fmla="*/ 32 h 963"/>
                  <a:gd name="T10" fmla="*/ 958 w 1255"/>
                  <a:gd name="T11" fmla="*/ 52 h 963"/>
                  <a:gd name="T12" fmla="*/ 1010 w 1255"/>
                  <a:gd name="T13" fmla="*/ 77 h 963"/>
                  <a:gd name="T14" fmla="*/ 1060 w 1255"/>
                  <a:gd name="T15" fmla="*/ 105 h 963"/>
                  <a:gd name="T16" fmla="*/ 1107 w 1255"/>
                  <a:gd name="T17" fmla="*/ 140 h 963"/>
                  <a:gd name="T18" fmla="*/ 1153 w 1255"/>
                  <a:gd name="T19" fmla="*/ 178 h 963"/>
                  <a:gd name="T20" fmla="*/ 1195 w 1255"/>
                  <a:gd name="T21" fmla="*/ 221 h 963"/>
                  <a:gd name="T22" fmla="*/ 1255 w 1255"/>
                  <a:gd name="T23" fmla="*/ 287 h 963"/>
                  <a:gd name="T24" fmla="*/ 1116 w 1255"/>
                  <a:gd name="T25" fmla="*/ 413 h 963"/>
                  <a:gd name="T26" fmla="*/ 1093 w 1255"/>
                  <a:gd name="T27" fmla="*/ 391 h 963"/>
                  <a:gd name="T28" fmla="*/ 1070 w 1255"/>
                  <a:gd name="T29" fmla="*/ 375 h 963"/>
                  <a:gd name="T30" fmla="*/ 1045 w 1255"/>
                  <a:gd name="T31" fmla="*/ 364 h 963"/>
                  <a:gd name="T32" fmla="*/ 1021 w 1255"/>
                  <a:gd name="T33" fmla="*/ 357 h 963"/>
                  <a:gd name="T34" fmla="*/ 997 w 1255"/>
                  <a:gd name="T35" fmla="*/ 354 h 963"/>
                  <a:gd name="T36" fmla="*/ 974 w 1255"/>
                  <a:gd name="T37" fmla="*/ 354 h 963"/>
                  <a:gd name="T38" fmla="*/ 952 w 1255"/>
                  <a:gd name="T39" fmla="*/ 356 h 963"/>
                  <a:gd name="T40" fmla="*/ 930 w 1255"/>
                  <a:gd name="T41" fmla="*/ 361 h 963"/>
                  <a:gd name="T42" fmla="*/ 911 w 1255"/>
                  <a:gd name="T43" fmla="*/ 367 h 963"/>
                  <a:gd name="T44" fmla="*/ 894 w 1255"/>
                  <a:gd name="T45" fmla="*/ 373 h 963"/>
                  <a:gd name="T46" fmla="*/ 878 w 1255"/>
                  <a:gd name="T47" fmla="*/ 380 h 963"/>
                  <a:gd name="T48" fmla="*/ 866 w 1255"/>
                  <a:gd name="T49" fmla="*/ 386 h 963"/>
                  <a:gd name="T50" fmla="*/ 857 w 1255"/>
                  <a:gd name="T51" fmla="*/ 391 h 963"/>
                  <a:gd name="T52" fmla="*/ 851 w 1255"/>
                  <a:gd name="T53" fmla="*/ 395 h 963"/>
                  <a:gd name="T54" fmla="*/ 849 w 1255"/>
                  <a:gd name="T55" fmla="*/ 396 h 963"/>
                  <a:gd name="T56" fmla="*/ 699 w 1255"/>
                  <a:gd name="T57" fmla="*/ 532 h 963"/>
                  <a:gd name="T58" fmla="*/ 676 w 1255"/>
                  <a:gd name="T59" fmla="*/ 556 h 963"/>
                  <a:gd name="T60" fmla="*/ 657 w 1255"/>
                  <a:gd name="T61" fmla="*/ 581 h 963"/>
                  <a:gd name="T62" fmla="*/ 645 w 1255"/>
                  <a:gd name="T63" fmla="*/ 605 h 963"/>
                  <a:gd name="T64" fmla="*/ 638 w 1255"/>
                  <a:gd name="T65" fmla="*/ 631 h 963"/>
                  <a:gd name="T66" fmla="*/ 635 w 1255"/>
                  <a:gd name="T67" fmla="*/ 654 h 963"/>
                  <a:gd name="T68" fmla="*/ 635 w 1255"/>
                  <a:gd name="T69" fmla="*/ 677 h 963"/>
                  <a:gd name="T70" fmla="*/ 638 w 1255"/>
                  <a:gd name="T71" fmla="*/ 700 h 963"/>
                  <a:gd name="T72" fmla="*/ 643 w 1255"/>
                  <a:gd name="T73" fmla="*/ 720 h 963"/>
                  <a:gd name="T74" fmla="*/ 650 w 1255"/>
                  <a:gd name="T75" fmla="*/ 739 h 963"/>
                  <a:gd name="T76" fmla="*/ 657 w 1255"/>
                  <a:gd name="T77" fmla="*/ 757 h 963"/>
                  <a:gd name="T78" fmla="*/ 666 w 1255"/>
                  <a:gd name="T79" fmla="*/ 771 h 963"/>
                  <a:gd name="T80" fmla="*/ 673 w 1255"/>
                  <a:gd name="T81" fmla="*/ 783 h 963"/>
                  <a:gd name="T82" fmla="*/ 679 w 1255"/>
                  <a:gd name="T83" fmla="*/ 792 h 963"/>
                  <a:gd name="T84" fmla="*/ 684 w 1255"/>
                  <a:gd name="T85" fmla="*/ 799 h 963"/>
                  <a:gd name="T86" fmla="*/ 686 w 1255"/>
                  <a:gd name="T87" fmla="*/ 802 h 963"/>
                  <a:gd name="T88" fmla="*/ 505 w 1255"/>
                  <a:gd name="T89" fmla="*/ 963 h 963"/>
                  <a:gd name="T90" fmla="*/ 0 w 1255"/>
                  <a:gd name="T91" fmla="*/ 400 h 963"/>
                  <a:gd name="T92" fmla="*/ 255 w 1255"/>
                  <a:gd name="T93" fmla="*/ 170 h 963"/>
                  <a:gd name="T94" fmla="*/ 302 w 1255"/>
                  <a:gd name="T95" fmla="*/ 133 h 963"/>
                  <a:gd name="T96" fmla="*/ 352 w 1255"/>
                  <a:gd name="T97" fmla="*/ 99 h 963"/>
                  <a:gd name="T98" fmla="*/ 403 w 1255"/>
                  <a:gd name="T99" fmla="*/ 71 h 963"/>
                  <a:gd name="T100" fmla="*/ 457 w 1255"/>
                  <a:gd name="T101" fmla="*/ 46 h 963"/>
                  <a:gd name="T102" fmla="*/ 511 w 1255"/>
                  <a:gd name="T103" fmla="*/ 28 h 963"/>
                  <a:gd name="T104" fmla="*/ 567 w 1255"/>
                  <a:gd name="T105" fmla="*/ 13 h 963"/>
                  <a:gd name="T106" fmla="*/ 623 w 1255"/>
                  <a:gd name="T107" fmla="*/ 4 h 963"/>
                  <a:gd name="T108" fmla="*/ 680 w 1255"/>
                  <a:gd name="T109" fmla="*/ 0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55" h="963">
                    <a:moveTo>
                      <a:pt x="680" y="0"/>
                    </a:moveTo>
                    <a:lnTo>
                      <a:pt x="736" y="1"/>
                    </a:lnTo>
                    <a:lnTo>
                      <a:pt x="793" y="6"/>
                    </a:lnTo>
                    <a:lnTo>
                      <a:pt x="849" y="17"/>
                    </a:lnTo>
                    <a:lnTo>
                      <a:pt x="904" y="32"/>
                    </a:lnTo>
                    <a:lnTo>
                      <a:pt x="958" y="52"/>
                    </a:lnTo>
                    <a:lnTo>
                      <a:pt x="1010" y="77"/>
                    </a:lnTo>
                    <a:lnTo>
                      <a:pt x="1060" y="105"/>
                    </a:lnTo>
                    <a:lnTo>
                      <a:pt x="1107" y="140"/>
                    </a:lnTo>
                    <a:lnTo>
                      <a:pt x="1153" y="178"/>
                    </a:lnTo>
                    <a:lnTo>
                      <a:pt x="1195" y="221"/>
                    </a:lnTo>
                    <a:lnTo>
                      <a:pt x="1255" y="287"/>
                    </a:lnTo>
                    <a:lnTo>
                      <a:pt x="1116" y="413"/>
                    </a:lnTo>
                    <a:lnTo>
                      <a:pt x="1093" y="391"/>
                    </a:lnTo>
                    <a:lnTo>
                      <a:pt x="1070" y="375"/>
                    </a:lnTo>
                    <a:lnTo>
                      <a:pt x="1045" y="364"/>
                    </a:lnTo>
                    <a:lnTo>
                      <a:pt x="1021" y="357"/>
                    </a:lnTo>
                    <a:lnTo>
                      <a:pt x="997" y="354"/>
                    </a:lnTo>
                    <a:lnTo>
                      <a:pt x="974" y="354"/>
                    </a:lnTo>
                    <a:lnTo>
                      <a:pt x="952" y="356"/>
                    </a:lnTo>
                    <a:lnTo>
                      <a:pt x="930" y="361"/>
                    </a:lnTo>
                    <a:lnTo>
                      <a:pt x="911" y="367"/>
                    </a:lnTo>
                    <a:lnTo>
                      <a:pt x="894" y="373"/>
                    </a:lnTo>
                    <a:lnTo>
                      <a:pt x="878" y="380"/>
                    </a:lnTo>
                    <a:lnTo>
                      <a:pt x="866" y="386"/>
                    </a:lnTo>
                    <a:lnTo>
                      <a:pt x="857" y="391"/>
                    </a:lnTo>
                    <a:lnTo>
                      <a:pt x="851" y="395"/>
                    </a:lnTo>
                    <a:lnTo>
                      <a:pt x="849" y="396"/>
                    </a:lnTo>
                    <a:lnTo>
                      <a:pt x="699" y="532"/>
                    </a:lnTo>
                    <a:lnTo>
                      <a:pt x="676" y="556"/>
                    </a:lnTo>
                    <a:lnTo>
                      <a:pt x="657" y="581"/>
                    </a:lnTo>
                    <a:lnTo>
                      <a:pt x="645" y="605"/>
                    </a:lnTo>
                    <a:lnTo>
                      <a:pt x="638" y="631"/>
                    </a:lnTo>
                    <a:lnTo>
                      <a:pt x="635" y="654"/>
                    </a:lnTo>
                    <a:lnTo>
                      <a:pt x="635" y="677"/>
                    </a:lnTo>
                    <a:lnTo>
                      <a:pt x="638" y="700"/>
                    </a:lnTo>
                    <a:lnTo>
                      <a:pt x="643" y="720"/>
                    </a:lnTo>
                    <a:lnTo>
                      <a:pt x="650" y="739"/>
                    </a:lnTo>
                    <a:lnTo>
                      <a:pt x="657" y="757"/>
                    </a:lnTo>
                    <a:lnTo>
                      <a:pt x="666" y="771"/>
                    </a:lnTo>
                    <a:lnTo>
                      <a:pt x="673" y="783"/>
                    </a:lnTo>
                    <a:lnTo>
                      <a:pt x="679" y="792"/>
                    </a:lnTo>
                    <a:lnTo>
                      <a:pt x="684" y="799"/>
                    </a:lnTo>
                    <a:lnTo>
                      <a:pt x="686" y="802"/>
                    </a:lnTo>
                    <a:lnTo>
                      <a:pt x="505" y="963"/>
                    </a:lnTo>
                    <a:lnTo>
                      <a:pt x="0" y="400"/>
                    </a:lnTo>
                    <a:lnTo>
                      <a:pt x="255" y="170"/>
                    </a:lnTo>
                    <a:lnTo>
                      <a:pt x="302" y="133"/>
                    </a:lnTo>
                    <a:lnTo>
                      <a:pt x="352" y="99"/>
                    </a:lnTo>
                    <a:lnTo>
                      <a:pt x="403" y="71"/>
                    </a:lnTo>
                    <a:lnTo>
                      <a:pt x="457" y="46"/>
                    </a:lnTo>
                    <a:lnTo>
                      <a:pt x="511" y="28"/>
                    </a:lnTo>
                    <a:lnTo>
                      <a:pt x="567" y="13"/>
                    </a:lnTo>
                    <a:lnTo>
                      <a:pt x="623" y="4"/>
                    </a:lnTo>
                    <a:lnTo>
                      <a:pt x="68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4006850" y="1725613"/>
                <a:ext cx="234950" cy="233363"/>
              </a:xfrm>
              <a:custGeom>
                <a:avLst/>
                <a:gdLst>
                  <a:gd name="T0" fmla="*/ 992 w 2072"/>
                  <a:gd name="T1" fmla="*/ 0 h 2058"/>
                  <a:gd name="T2" fmla="*/ 2072 w 2072"/>
                  <a:gd name="T3" fmla="*/ 1204 h 2058"/>
                  <a:gd name="T4" fmla="*/ 1350 w 2072"/>
                  <a:gd name="T5" fmla="*/ 1852 h 2058"/>
                  <a:gd name="T6" fmla="*/ 1309 w 2072"/>
                  <a:gd name="T7" fmla="*/ 1886 h 2058"/>
                  <a:gd name="T8" fmla="*/ 1266 w 2072"/>
                  <a:gd name="T9" fmla="*/ 1916 h 2058"/>
                  <a:gd name="T10" fmla="*/ 1220 w 2072"/>
                  <a:gd name="T11" fmla="*/ 1945 h 2058"/>
                  <a:gd name="T12" fmla="*/ 1172 w 2072"/>
                  <a:gd name="T13" fmla="*/ 1970 h 2058"/>
                  <a:gd name="T14" fmla="*/ 1122 w 2072"/>
                  <a:gd name="T15" fmla="*/ 1993 h 2058"/>
                  <a:gd name="T16" fmla="*/ 1070 w 2072"/>
                  <a:gd name="T17" fmla="*/ 2011 h 2058"/>
                  <a:gd name="T18" fmla="*/ 1018 w 2072"/>
                  <a:gd name="T19" fmla="*/ 2027 h 2058"/>
                  <a:gd name="T20" fmla="*/ 964 w 2072"/>
                  <a:gd name="T21" fmla="*/ 2040 h 2058"/>
                  <a:gd name="T22" fmla="*/ 910 w 2072"/>
                  <a:gd name="T23" fmla="*/ 2050 h 2058"/>
                  <a:gd name="T24" fmla="*/ 856 w 2072"/>
                  <a:gd name="T25" fmla="*/ 2056 h 2058"/>
                  <a:gd name="T26" fmla="*/ 801 w 2072"/>
                  <a:gd name="T27" fmla="*/ 2058 h 2058"/>
                  <a:gd name="T28" fmla="*/ 747 w 2072"/>
                  <a:gd name="T29" fmla="*/ 2057 h 2058"/>
                  <a:gd name="T30" fmla="*/ 694 w 2072"/>
                  <a:gd name="T31" fmla="*/ 2052 h 2058"/>
                  <a:gd name="T32" fmla="*/ 642 w 2072"/>
                  <a:gd name="T33" fmla="*/ 2044 h 2058"/>
                  <a:gd name="T34" fmla="*/ 592 w 2072"/>
                  <a:gd name="T35" fmla="*/ 2032 h 2058"/>
                  <a:gd name="T36" fmla="*/ 542 w 2072"/>
                  <a:gd name="T37" fmla="*/ 2015 h 2058"/>
                  <a:gd name="T38" fmla="*/ 494 w 2072"/>
                  <a:gd name="T39" fmla="*/ 1995 h 2058"/>
                  <a:gd name="T40" fmla="*/ 449 w 2072"/>
                  <a:gd name="T41" fmla="*/ 1971 h 2058"/>
                  <a:gd name="T42" fmla="*/ 406 w 2072"/>
                  <a:gd name="T43" fmla="*/ 1943 h 2058"/>
                  <a:gd name="T44" fmla="*/ 367 w 2072"/>
                  <a:gd name="T45" fmla="*/ 1910 h 2058"/>
                  <a:gd name="T46" fmla="*/ 330 w 2072"/>
                  <a:gd name="T47" fmla="*/ 1874 h 2058"/>
                  <a:gd name="T48" fmla="*/ 138 w 2072"/>
                  <a:gd name="T49" fmla="*/ 1661 h 2058"/>
                  <a:gd name="T50" fmla="*/ 106 w 2072"/>
                  <a:gd name="T51" fmla="*/ 1620 h 2058"/>
                  <a:gd name="T52" fmla="*/ 77 w 2072"/>
                  <a:gd name="T53" fmla="*/ 1577 h 2058"/>
                  <a:gd name="T54" fmla="*/ 54 w 2072"/>
                  <a:gd name="T55" fmla="*/ 1532 h 2058"/>
                  <a:gd name="T56" fmla="*/ 35 w 2072"/>
                  <a:gd name="T57" fmla="*/ 1484 h 2058"/>
                  <a:gd name="T58" fmla="*/ 20 w 2072"/>
                  <a:gd name="T59" fmla="*/ 1435 h 2058"/>
                  <a:gd name="T60" fmla="*/ 9 w 2072"/>
                  <a:gd name="T61" fmla="*/ 1384 h 2058"/>
                  <a:gd name="T62" fmla="*/ 3 w 2072"/>
                  <a:gd name="T63" fmla="*/ 1331 h 2058"/>
                  <a:gd name="T64" fmla="*/ 0 w 2072"/>
                  <a:gd name="T65" fmla="*/ 1278 h 2058"/>
                  <a:gd name="T66" fmla="*/ 1 w 2072"/>
                  <a:gd name="T67" fmla="*/ 1225 h 2058"/>
                  <a:gd name="T68" fmla="*/ 6 w 2072"/>
                  <a:gd name="T69" fmla="*/ 1171 h 2058"/>
                  <a:gd name="T70" fmla="*/ 14 w 2072"/>
                  <a:gd name="T71" fmla="*/ 1117 h 2058"/>
                  <a:gd name="T72" fmla="*/ 26 w 2072"/>
                  <a:gd name="T73" fmla="*/ 1064 h 2058"/>
                  <a:gd name="T74" fmla="*/ 41 w 2072"/>
                  <a:gd name="T75" fmla="*/ 1011 h 2058"/>
                  <a:gd name="T76" fmla="*/ 60 w 2072"/>
                  <a:gd name="T77" fmla="*/ 959 h 2058"/>
                  <a:gd name="T78" fmla="*/ 81 w 2072"/>
                  <a:gd name="T79" fmla="*/ 908 h 2058"/>
                  <a:gd name="T80" fmla="*/ 106 w 2072"/>
                  <a:gd name="T81" fmla="*/ 860 h 2058"/>
                  <a:gd name="T82" fmla="*/ 133 w 2072"/>
                  <a:gd name="T83" fmla="*/ 813 h 2058"/>
                  <a:gd name="T84" fmla="*/ 164 w 2072"/>
                  <a:gd name="T85" fmla="*/ 768 h 2058"/>
                  <a:gd name="T86" fmla="*/ 197 w 2072"/>
                  <a:gd name="T87" fmla="*/ 725 h 2058"/>
                  <a:gd name="T88" fmla="*/ 232 w 2072"/>
                  <a:gd name="T89" fmla="*/ 685 h 2058"/>
                  <a:gd name="T90" fmla="*/ 270 w 2072"/>
                  <a:gd name="T91" fmla="*/ 649 h 2058"/>
                  <a:gd name="T92" fmla="*/ 992 w 2072"/>
                  <a:gd name="T93" fmla="*/ 0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2" h="2058">
                    <a:moveTo>
                      <a:pt x="992" y="0"/>
                    </a:moveTo>
                    <a:lnTo>
                      <a:pt x="2072" y="1204"/>
                    </a:lnTo>
                    <a:lnTo>
                      <a:pt x="1350" y="1852"/>
                    </a:lnTo>
                    <a:lnTo>
                      <a:pt x="1309" y="1886"/>
                    </a:lnTo>
                    <a:lnTo>
                      <a:pt x="1266" y="1916"/>
                    </a:lnTo>
                    <a:lnTo>
                      <a:pt x="1220" y="1945"/>
                    </a:lnTo>
                    <a:lnTo>
                      <a:pt x="1172" y="1970"/>
                    </a:lnTo>
                    <a:lnTo>
                      <a:pt x="1122" y="1993"/>
                    </a:lnTo>
                    <a:lnTo>
                      <a:pt x="1070" y="2011"/>
                    </a:lnTo>
                    <a:lnTo>
                      <a:pt x="1018" y="2027"/>
                    </a:lnTo>
                    <a:lnTo>
                      <a:pt x="964" y="2040"/>
                    </a:lnTo>
                    <a:lnTo>
                      <a:pt x="910" y="2050"/>
                    </a:lnTo>
                    <a:lnTo>
                      <a:pt x="856" y="2056"/>
                    </a:lnTo>
                    <a:lnTo>
                      <a:pt x="801" y="2058"/>
                    </a:lnTo>
                    <a:lnTo>
                      <a:pt x="747" y="2057"/>
                    </a:lnTo>
                    <a:lnTo>
                      <a:pt x="694" y="2052"/>
                    </a:lnTo>
                    <a:lnTo>
                      <a:pt x="642" y="2044"/>
                    </a:lnTo>
                    <a:lnTo>
                      <a:pt x="592" y="2032"/>
                    </a:lnTo>
                    <a:lnTo>
                      <a:pt x="542" y="2015"/>
                    </a:lnTo>
                    <a:lnTo>
                      <a:pt x="494" y="1995"/>
                    </a:lnTo>
                    <a:lnTo>
                      <a:pt x="449" y="1971"/>
                    </a:lnTo>
                    <a:lnTo>
                      <a:pt x="406" y="1943"/>
                    </a:lnTo>
                    <a:lnTo>
                      <a:pt x="367" y="1910"/>
                    </a:lnTo>
                    <a:lnTo>
                      <a:pt x="330" y="1874"/>
                    </a:lnTo>
                    <a:lnTo>
                      <a:pt x="138" y="1661"/>
                    </a:lnTo>
                    <a:lnTo>
                      <a:pt x="106" y="1620"/>
                    </a:lnTo>
                    <a:lnTo>
                      <a:pt x="77" y="1577"/>
                    </a:lnTo>
                    <a:lnTo>
                      <a:pt x="54" y="1532"/>
                    </a:lnTo>
                    <a:lnTo>
                      <a:pt x="35" y="1484"/>
                    </a:lnTo>
                    <a:lnTo>
                      <a:pt x="20" y="1435"/>
                    </a:lnTo>
                    <a:lnTo>
                      <a:pt x="9" y="1384"/>
                    </a:lnTo>
                    <a:lnTo>
                      <a:pt x="3" y="1331"/>
                    </a:lnTo>
                    <a:lnTo>
                      <a:pt x="0" y="1278"/>
                    </a:lnTo>
                    <a:lnTo>
                      <a:pt x="1" y="1225"/>
                    </a:lnTo>
                    <a:lnTo>
                      <a:pt x="6" y="1171"/>
                    </a:lnTo>
                    <a:lnTo>
                      <a:pt x="14" y="1117"/>
                    </a:lnTo>
                    <a:lnTo>
                      <a:pt x="26" y="1064"/>
                    </a:lnTo>
                    <a:lnTo>
                      <a:pt x="41" y="1011"/>
                    </a:lnTo>
                    <a:lnTo>
                      <a:pt x="60" y="959"/>
                    </a:lnTo>
                    <a:lnTo>
                      <a:pt x="81" y="908"/>
                    </a:lnTo>
                    <a:lnTo>
                      <a:pt x="106" y="860"/>
                    </a:lnTo>
                    <a:lnTo>
                      <a:pt x="133" y="813"/>
                    </a:lnTo>
                    <a:lnTo>
                      <a:pt x="164" y="768"/>
                    </a:lnTo>
                    <a:lnTo>
                      <a:pt x="197" y="725"/>
                    </a:lnTo>
                    <a:lnTo>
                      <a:pt x="232" y="685"/>
                    </a:lnTo>
                    <a:lnTo>
                      <a:pt x="270" y="649"/>
                    </a:lnTo>
                    <a:lnTo>
                      <a:pt x="99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4191000" y="1716088"/>
                <a:ext cx="111125" cy="141288"/>
              </a:xfrm>
              <a:custGeom>
                <a:avLst/>
                <a:gdLst>
                  <a:gd name="T0" fmla="*/ 754 w 984"/>
                  <a:gd name="T1" fmla="*/ 0 h 1236"/>
                  <a:gd name="T2" fmla="*/ 814 w 984"/>
                  <a:gd name="T3" fmla="*/ 66 h 1236"/>
                  <a:gd name="T4" fmla="*/ 853 w 984"/>
                  <a:gd name="T5" fmla="*/ 113 h 1236"/>
                  <a:gd name="T6" fmla="*/ 887 w 984"/>
                  <a:gd name="T7" fmla="*/ 162 h 1236"/>
                  <a:gd name="T8" fmla="*/ 915 w 984"/>
                  <a:gd name="T9" fmla="*/ 214 h 1236"/>
                  <a:gd name="T10" fmla="*/ 939 w 984"/>
                  <a:gd name="T11" fmla="*/ 267 h 1236"/>
                  <a:gd name="T12" fmla="*/ 957 w 984"/>
                  <a:gd name="T13" fmla="*/ 321 h 1236"/>
                  <a:gd name="T14" fmla="*/ 971 w 984"/>
                  <a:gd name="T15" fmla="*/ 377 h 1236"/>
                  <a:gd name="T16" fmla="*/ 980 w 984"/>
                  <a:gd name="T17" fmla="*/ 433 h 1236"/>
                  <a:gd name="T18" fmla="*/ 984 w 984"/>
                  <a:gd name="T19" fmla="*/ 490 h 1236"/>
                  <a:gd name="T20" fmla="*/ 983 w 984"/>
                  <a:gd name="T21" fmla="*/ 547 h 1236"/>
                  <a:gd name="T22" fmla="*/ 978 w 984"/>
                  <a:gd name="T23" fmla="*/ 603 h 1236"/>
                  <a:gd name="T24" fmla="*/ 968 w 984"/>
                  <a:gd name="T25" fmla="*/ 659 h 1236"/>
                  <a:gd name="T26" fmla="*/ 953 w 984"/>
                  <a:gd name="T27" fmla="*/ 714 h 1236"/>
                  <a:gd name="T28" fmla="*/ 933 w 984"/>
                  <a:gd name="T29" fmla="*/ 768 h 1236"/>
                  <a:gd name="T30" fmla="*/ 908 w 984"/>
                  <a:gd name="T31" fmla="*/ 819 h 1236"/>
                  <a:gd name="T32" fmla="*/ 880 w 984"/>
                  <a:gd name="T33" fmla="*/ 870 h 1236"/>
                  <a:gd name="T34" fmla="*/ 845 w 984"/>
                  <a:gd name="T35" fmla="*/ 918 h 1236"/>
                  <a:gd name="T36" fmla="*/ 806 w 984"/>
                  <a:gd name="T37" fmla="*/ 963 h 1236"/>
                  <a:gd name="T38" fmla="*/ 764 w 984"/>
                  <a:gd name="T39" fmla="*/ 1006 h 1236"/>
                  <a:gd name="T40" fmla="*/ 507 w 984"/>
                  <a:gd name="T41" fmla="*/ 1236 h 1236"/>
                  <a:gd name="T42" fmla="*/ 0 w 984"/>
                  <a:gd name="T43" fmla="*/ 671 h 1236"/>
                  <a:gd name="T44" fmla="*/ 180 w 984"/>
                  <a:gd name="T45" fmla="*/ 509 h 1236"/>
                  <a:gd name="T46" fmla="*/ 180 w 984"/>
                  <a:gd name="T47" fmla="*/ 507 h 1236"/>
                  <a:gd name="T48" fmla="*/ 205 w 984"/>
                  <a:gd name="T49" fmla="*/ 530 h 1236"/>
                  <a:gd name="T50" fmla="*/ 229 w 984"/>
                  <a:gd name="T51" fmla="*/ 548 h 1236"/>
                  <a:gd name="T52" fmla="*/ 254 w 984"/>
                  <a:gd name="T53" fmla="*/ 559 h 1236"/>
                  <a:gd name="T54" fmla="*/ 279 w 984"/>
                  <a:gd name="T55" fmla="*/ 566 h 1236"/>
                  <a:gd name="T56" fmla="*/ 303 w 984"/>
                  <a:gd name="T57" fmla="*/ 569 h 1236"/>
                  <a:gd name="T58" fmla="*/ 328 w 984"/>
                  <a:gd name="T59" fmla="*/ 568 h 1236"/>
                  <a:gd name="T60" fmla="*/ 350 w 984"/>
                  <a:gd name="T61" fmla="*/ 565 h 1236"/>
                  <a:gd name="T62" fmla="*/ 372 w 984"/>
                  <a:gd name="T63" fmla="*/ 559 h 1236"/>
                  <a:gd name="T64" fmla="*/ 391 w 984"/>
                  <a:gd name="T65" fmla="*/ 552 h 1236"/>
                  <a:gd name="T66" fmla="*/ 409 w 984"/>
                  <a:gd name="T67" fmla="*/ 545 h 1236"/>
                  <a:gd name="T68" fmla="*/ 423 w 984"/>
                  <a:gd name="T69" fmla="*/ 536 h 1236"/>
                  <a:gd name="T70" fmla="*/ 436 w 984"/>
                  <a:gd name="T71" fmla="*/ 529 h 1236"/>
                  <a:gd name="T72" fmla="*/ 445 w 984"/>
                  <a:gd name="T73" fmla="*/ 523 h 1236"/>
                  <a:gd name="T74" fmla="*/ 451 w 984"/>
                  <a:gd name="T75" fmla="*/ 519 h 1236"/>
                  <a:gd name="T76" fmla="*/ 453 w 984"/>
                  <a:gd name="T77" fmla="*/ 518 h 1236"/>
                  <a:gd name="T78" fmla="*/ 595 w 984"/>
                  <a:gd name="T79" fmla="*/ 391 h 1236"/>
                  <a:gd name="T80" fmla="*/ 618 w 984"/>
                  <a:gd name="T81" fmla="*/ 366 h 1236"/>
                  <a:gd name="T82" fmla="*/ 635 w 984"/>
                  <a:gd name="T83" fmla="*/ 342 h 1236"/>
                  <a:gd name="T84" fmla="*/ 647 w 984"/>
                  <a:gd name="T85" fmla="*/ 317 h 1236"/>
                  <a:gd name="T86" fmla="*/ 655 w 984"/>
                  <a:gd name="T87" fmla="*/ 293 h 1236"/>
                  <a:gd name="T88" fmla="*/ 659 w 984"/>
                  <a:gd name="T89" fmla="*/ 269 h 1236"/>
                  <a:gd name="T90" fmla="*/ 659 w 984"/>
                  <a:gd name="T91" fmla="*/ 246 h 1236"/>
                  <a:gd name="T92" fmla="*/ 656 w 984"/>
                  <a:gd name="T93" fmla="*/ 224 h 1236"/>
                  <a:gd name="T94" fmla="*/ 651 w 984"/>
                  <a:gd name="T95" fmla="*/ 203 h 1236"/>
                  <a:gd name="T96" fmla="*/ 644 w 984"/>
                  <a:gd name="T97" fmla="*/ 185 h 1236"/>
                  <a:gd name="T98" fmla="*/ 637 w 984"/>
                  <a:gd name="T99" fmla="*/ 169 h 1236"/>
                  <a:gd name="T100" fmla="*/ 630 w 984"/>
                  <a:gd name="T101" fmla="*/ 154 h 1236"/>
                  <a:gd name="T102" fmla="*/ 624 w 984"/>
                  <a:gd name="T103" fmla="*/ 142 h 1236"/>
                  <a:gd name="T104" fmla="*/ 618 w 984"/>
                  <a:gd name="T105" fmla="*/ 134 h 1236"/>
                  <a:gd name="T106" fmla="*/ 614 w 984"/>
                  <a:gd name="T107" fmla="*/ 128 h 1236"/>
                  <a:gd name="T108" fmla="*/ 613 w 984"/>
                  <a:gd name="T109" fmla="*/ 127 h 1236"/>
                  <a:gd name="T110" fmla="*/ 754 w 984"/>
                  <a:gd name="T111" fmla="*/ 0 h 1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84" h="1236">
                    <a:moveTo>
                      <a:pt x="754" y="0"/>
                    </a:moveTo>
                    <a:lnTo>
                      <a:pt x="814" y="66"/>
                    </a:lnTo>
                    <a:lnTo>
                      <a:pt x="853" y="113"/>
                    </a:lnTo>
                    <a:lnTo>
                      <a:pt x="887" y="162"/>
                    </a:lnTo>
                    <a:lnTo>
                      <a:pt x="915" y="214"/>
                    </a:lnTo>
                    <a:lnTo>
                      <a:pt x="939" y="267"/>
                    </a:lnTo>
                    <a:lnTo>
                      <a:pt x="957" y="321"/>
                    </a:lnTo>
                    <a:lnTo>
                      <a:pt x="971" y="377"/>
                    </a:lnTo>
                    <a:lnTo>
                      <a:pt x="980" y="433"/>
                    </a:lnTo>
                    <a:lnTo>
                      <a:pt x="984" y="490"/>
                    </a:lnTo>
                    <a:lnTo>
                      <a:pt x="983" y="547"/>
                    </a:lnTo>
                    <a:lnTo>
                      <a:pt x="978" y="603"/>
                    </a:lnTo>
                    <a:lnTo>
                      <a:pt x="968" y="659"/>
                    </a:lnTo>
                    <a:lnTo>
                      <a:pt x="953" y="714"/>
                    </a:lnTo>
                    <a:lnTo>
                      <a:pt x="933" y="768"/>
                    </a:lnTo>
                    <a:lnTo>
                      <a:pt x="908" y="819"/>
                    </a:lnTo>
                    <a:lnTo>
                      <a:pt x="880" y="870"/>
                    </a:lnTo>
                    <a:lnTo>
                      <a:pt x="845" y="918"/>
                    </a:lnTo>
                    <a:lnTo>
                      <a:pt x="806" y="963"/>
                    </a:lnTo>
                    <a:lnTo>
                      <a:pt x="764" y="1006"/>
                    </a:lnTo>
                    <a:lnTo>
                      <a:pt x="507" y="1236"/>
                    </a:lnTo>
                    <a:lnTo>
                      <a:pt x="0" y="671"/>
                    </a:lnTo>
                    <a:lnTo>
                      <a:pt x="180" y="509"/>
                    </a:lnTo>
                    <a:lnTo>
                      <a:pt x="180" y="507"/>
                    </a:lnTo>
                    <a:lnTo>
                      <a:pt x="205" y="530"/>
                    </a:lnTo>
                    <a:lnTo>
                      <a:pt x="229" y="548"/>
                    </a:lnTo>
                    <a:lnTo>
                      <a:pt x="254" y="559"/>
                    </a:lnTo>
                    <a:lnTo>
                      <a:pt x="279" y="566"/>
                    </a:lnTo>
                    <a:lnTo>
                      <a:pt x="303" y="569"/>
                    </a:lnTo>
                    <a:lnTo>
                      <a:pt x="328" y="568"/>
                    </a:lnTo>
                    <a:lnTo>
                      <a:pt x="350" y="565"/>
                    </a:lnTo>
                    <a:lnTo>
                      <a:pt x="372" y="559"/>
                    </a:lnTo>
                    <a:lnTo>
                      <a:pt x="391" y="552"/>
                    </a:lnTo>
                    <a:lnTo>
                      <a:pt x="409" y="545"/>
                    </a:lnTo>
                    <a:lnTo>
                      <a:pt x="423" y="536"/>
                    </a:lnTo>
                    <a:lnTo>
                      <a:pt x="436" y="529"/>
                    </a:lnTo>
                    <a:lnTo>
                      <a:pt x="445" y="523"/>
                    </a:lnTo>
                    <a:lnTo>
                      <a:pt x="451" y="519"/>
                    </a:lnTo>
                    <a:lnTo>
                      <a:pt x="453" y="518"/>
                    </a:lnTo>
                    <a:lnTo>
                      <a:pt x="595" y="391"/>
                    </a:lnTo>
                    <a:lnTo>
                      <a:pt x="618" y="366"/>
                    </a:lnTo>
                    <a:lnTo>
                      <a:pt x="635" y="342"/>
                    </a:lnTo>
                    <a:lnTo>
                      <a:pt x="647" y="317"/>
                    </a:lnTo>
                    <a:lnTo>
                      <a:pt x="655" y="293"/>
                    </a:lnTo>
                    <a:lnTo>
                      <a:pt x="659" y="269"/>
                    </a:lnTo>
                    <a:lnTo>
                      <a:pt x="659" y="246"/>
                    </a:lnTo>
                    <a:lnTo>
                      <a:pt x="656" y="224"/>
                    </a:lnTo>
                    <a:lnTo>
                      <a:pt x="651" y="203"/>
                    </a:lnTo>
                    <a:lnTo>
                      <a:pt x="644" y="185"/>
                    </a:lnTo>
                    <a:lnTo>
                      <a:pt x="637" y="169"/>
                    </a:lnTo>
                    <a:lnTo>
                      <a:pt x="630" y="154"/>
                    </a:lnTo>
                    <a:lnTo>
                      <a:pt x="624" y="142"/>
                    </a:lnTo>
                    <a:lnTo>
                      <a:pt x="618" y="134"/>
                    </a:lnTo>
                    <a:lnTo>
                      <a:pt x="614" y="128"/>
                    </a:lnTo>
                    <a:lnTo>
                      <a:pt x="613" y="127"/>
                    </a:lnTo>
                    <a:lnTo>
                      <a:pt x="7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4267200" y="1601788"/>
                <a:ext cx="61913" cy="114300"/>
              </a:xfrm>
              <a:custGeom>
                <a:avLst/>
                <a:gdLst>
                  <a:gd name="T0" fmla="*/ 351 w 546"/>
                  <a:gd name="T1" fmla="*/ 3 h 1016"/>
                  <a:gd name="T2" fmla="*/ 442 w 546"/>
                  <a:gd name="T3" fmla="*/ 23 h 1016"/>
                  <a:gd name="T4" fmla="*/ 538 w 546"/>
                  <a:gd name="T5" fmla="*/ 60 h 1016"/>
                  <a:gd name="T6" fmla="*/ 546 w 546"/>
                  <a:gd name="T7" fmla="*/ 72 h 1016"/>
                  <a:gd name="T8" fmla="*/ 540 w 546"/>
                  <a:gd name="T9" fmla="*/ 91 h 1016"/>
                  <a:gd name="T10" fmla="*/ 521 w 546"/>
                  <a:gd name="T11" fmla="*/ 113 h 1016"/>
                  <a:gd name="T12" fmla="*/ 499 w 546"/>
                  <a:gd name="T13" fmla="*/ 125 h 1016"/>
                  <a:gd name="T14" fmla="*/ 480 w 546"/>
                  <a:gd name="T15" fmla="*/ 125 h 1016"/>
                  <a:gd name="T16" fmla="*/ 386 w 546"/>
                  <a:gd name="T17" fmla="*/ 89 h 1016"/>
                  <a:gd name="T18" fmla="*/ 305 w 546"/>
                  <a:gd name="T19" fmla="*/ 72 h 1016"/>
                  <a:gd name="T20" fmla="*/ 235 w 546"/>
                  <a:gd name="T21" fmla="*/ 68 h 1016"/>
                  <a:gd name="T22" fmla="*/ 178 w 546"/>
                  <a:gd name="T23" fmla="*/ 75 h 1016"/>
                  <a:gd name="T24" fmla="*/ 136 w 546"/>
                  <a:gd name="T25" fmla="*/ 90 h 1016"/>
                  <a:gd name="T26" fmla="*/ 107 w 546"/>
                  <a:gd name="T27" fmla="*/ 111 h 1016"/>
                  <a:gd name="T28" fmla="*/ 88 w 546"/>
                  <a:gd name="T29" fmla="*/ 145 h 1016"/>
                  <a:gd name="T30" fmla="*/ 82 w 546"/>
                  <a:gd name="T31" fmla="*/ 191 h 1016"/>
                  <a:gd name="T32" fmla="*/ 93 w 546"/>
                  <a:gd name="T33" fmla="*/ 247 h 1016"/>
                  <a:gd name="T34" fmla="*/ 124 w 546"/>
                  <a:gd name="T35" fmla="*/ 310 h 1016"/>
                  <a:gd name="T36" fmla="*/ 180 w 546"/>
                  <a:gd name="T37" fmla="*/ 377 h 1016"/>
                  <a:gd name="T38" fmla="*/ 262 w 546"/>
                  <a:gd name="T39" fmla="*/ 449 h 1016"/>
                  <a:gd name="T40" fmla="*/ 330 w 546"/>
                  <a:gd name="T41" fmla="*/ 523 h 1016"/>
                  <a:gd name="T42" fmla="*/ 372 w 546"/>
                  <a:gd name="T43" fmla="*/ 594 h 1016"/>
                  <a:gd name="T44" fmla="*/ 389 w 546"/>
                  <a:gd name="T45" fmla="*/ 665 h 1016"/>
                  <a:gd name="T46" fmla="*/ 381 w 546"/>
                  <a:gd name="T47" fmla="*/ 733 h 1016"/>
                  <a:gd name="T48" fmla="*/ 347 w 546"/>
                  <a:gd name="T49" fmla="*/ 799 h 1016"/>
                  <a:gd name="T50" fmla="*/ 302 w 546"/>
                  <a:gd name="T51" fmla="*/ 856 h 1016"/>
                  <a:gd name="T52" fmla="*/ 253 w 546"/>
                  <a:gd name="T53" fmla="*/ 904 h 1016"/>
                  <a:gd name="T54" fmla="*/ 202 w 546"/>
                  <a:gd name="T55" fmla="*/ 944 h 1016"/>
                  <a:gd name="T56" fmla="*/ 154 w 546"/>
                  <a:gd name="T57" fmla="*/ 974 h 1016"/>
                  <a:gd name="T58" fmla="*/ 114 w 546"/>
                  <a:gd name="T59" fmla="*/ 996 h 1016"/>
                  <a:gd name="T60" fmla="*/ 85 w 546"/>
                  <a:gd name="T61" fmla="*/ 1011 h 1016"/>
                  <a:gd name="T62" fmla="*/ 71 w 546"/>
                  <a:gd name="T63" fmla="*/ 1016 h 1016"/>
                  <a:gd name="T64" fmla="*/ 5 w 546"/>
                  <a:gd name="T65" fmla="*/ 932 h 1016"/>
                  <a:gd name="T66" fmla="*/ 28 w 546"/>
                  <a:gd name="T67" fmla="*/ 923 h 1016"/>
                  <a:gd name="T68" fmla="*/ 57 w 546"/>
                  <a:gd name="T69" fmla="*/ 916 h 1016"/>
                  <a:gd name="T70" fmla="*/ 85 w 546"/>
                  <a:gd name="T71" fmla="*/ 911 h 1016"/>
                  <a:gd name="T72" fmla="*/ 134 w 546"/>
                  <a:gd name="T73" fmla="*/ 895 h 1016"/>
                  <a:gd name="T74" fmla="*/ 199 w 546"/>
                  <a:gd name="T75" fmla="*/ 862 h 1016"/>
                  <a:gd name="T76" fmla="*/ 242 w 546"/>
                  <a:gd name="T77" fmla="*/ 829 h 1016"/>
                  <a:gd name="T78" fmla="*/ 269 w 546"/>
                  <a:gd name="T79" fmla="*/ 802 h 1016"/>
                  <a:gd name="T80" fmla="*/ 281 w 546"/>
                  <a:gd name="T81" fmla="*/ 786 h 1016"/>
                  <a:gd name="T82" fmla="*/ 289 w 546"/>
                  <a:gd name="T83" fmla="*/ 773 h 1016"/>
                  <a:gd name="T84" fmla="*/ 301 w 546"/>
                  <a:gd name="T85" fmla="*/ 748 h 1016"/>
                  <a:gd name="T86" fmla="*/ 309 w 546"/>
                  <a:gd name="T87" fmla="*/ 717 h 1016"/>
                  <a:gd name="T88" fmla="*/ 308 w 546"/>
                  <a:gd name="T89" fmla="*/ 681 h 1016"/>
                  <a:gd name="T90" fmla="*/ 295 w 546"/>
                  <a:gd name="T91" fmla="*/ 639 h 1016"/>
                  <a:gd name="T92" fmla="*/ 268 w 546"/>
                  <a:gd name="T93" fmla="*/ 590 h 1016"/>
                  <a:gd name="T94" fmla="*/ 222 w 546"/>
                  <a:gd name="T95" fmla="*/ 535 h 1016"/>
                  <a:gd name="T96" fmla="*/ 155 w 546"/>
                  <a:gd name="T97" fmla="*/ 473 h 1016"/>
                  <a:gd name="T98" fmla="*/ 87 w 546"/>
                  <a:gd name="T99" fmla="*/ 407 h 1016"/>
                  <a:gd name="T100" fmla="*/ 39 w 546"/>
                  <a:gd name="T101" fmla="*/ 340 h 1016"/>
                  <a:gd name="T102" fmla="*/ 12 w 546"/>
                  <a:gd name="T103" fmla="*/ 272 h 1016"/>
                  <a:gd name="T104" fmla="*/ 8 w 546"/>
                  <a:gd name="T105" fmla="*/ 206 h 1016"/>
                  <a:gd name="T106" fmla="*/ 27 w 546"/>
                  <a:gd name="T107" fmla="*/ 144 h 1016"/>
                  <a:gd name="T108" fmla="*/ 67 w 546"/>
                  <a:gd name="T109" fmla="*/ 86 h 1016"/>
                  <a:gd name="T110" fmla="*/ 123 w 546"/>
                  <a:gd name="T111" fmla="*/ 41 h 1016"/>
                  <a:gd name="T112" fmla="*/ 190 w 546"/>
                  <a:gd name="T113" fmla="*/ 13 h 1016"/>
                  <a:gd name="T114" fmla="*/ 267 w 546"/>
                  <a:gd name="T115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6" h="1016">
                    <a:moveTo>
                      <a:pt x="309" y="0"/>
                    </a:moveTo>
                    <a:lnTo>
                      <a:pt x="351" y="3"/>
                    </a:lnTo>
                    <a:lnTo>
                      <a:pt x="396" y="11"/>
                    </a:lnTo>
                    <a:lnTo>
                      <a:pt x="442" y="23"/>
                    </a:lnTo>
                    <a:lnTo>
                      <a:pt x="490" y="39"/>
                    </a:lnTo>
                    <a:lnTo>
                      <a:pt x="538" y="60"/>
                    </a:lnTo>
                    <a:lnTo>
                      <a:pt x="544" y="64"/>
                    </a:lnTo>
                    <a:lnTo>
                      <a:pt x="546" y="72"/>
                    </a:lnTo>
                    <a:lnTo>
                      <a:pt x="545" y="81"/>
                    </a:lnTo>
                    <a:lnTo>
                      <a:pt x="540" y="91"/>
                    </a:lnTo>
                    <a:lnTo>
                      <a:pt x="532" y="102"/>
                    </a:lnTo>
                    <a:lnTo>
                      <a:pt x="521" y="113"/>
                    </a:lnTo>
                    <a:lnTo>
                      <a:pt x="510" y="120"/>
                    </a:lnTo>
                    <a:lnTo>
                      <a:pt x="499" y="125"/>
                    </a:lnTo>
                    <a:lnTo>
                      <a:pt x="489" y="127"/>
                    </a:lnTo>
                    <a:lnTo>
                      <a:pt x="480" y="125"/>
                    </a:lnTo>
                    <a:lnTo>
                      <a:pt x="432" y="105"/>
                    </a:lnTo>
                    <a:lnTo>
                      <a:pt x="386" y="89"/>
                    </a:lnTo>
                    <a:lnTo>
                      <a:pt x="344" y="79"/>
                    </a:lnTo>
                    <a:lnTo>
                      <a:pt x="305" y="72"/>
                    </a:lnTo>
                    <a:lnTo>
                      <a:pt x="268" y="68"/>
                    </a:lnTo>
                    <a:lnTo>
                      <a:pt x="235" y="68"/>
                    </a:lnTo>
                    <a:lnTo>
                      <a:pt x="205" y="70"/>
                    </a:lnTo>
                    <a:lnTo>
                      <a:pt x="178" y="75"/>
                    </a:lnTo>
                    <a:lnTo>
                      <a:pt x="155" y="82"/>
                    </a:lnTo>
                    <a:lnTo>
                      <a:pt x="136" y="90"/>
                    </a:lnTo>
                    <a:lnTo>
                      <a:pt x="119" y="100"/>
                    </a:lnTo>
                    <a:lnTo>
                      <a:pt x="107" y="111"/>
                    </a:lnTo>
                    <a:lnTo>
                      <a:pt x="96" y="126"/>
                    </a:lnTo>
                    <a:lnTo>
                      <a:pt x="88" y="145"/>
                    </a:lnTo>
                    <a:lnTo>
                      <a:pt x="83" y="167"/>
                    </a:lnTo>
                    <a:lnTo>
                      <a:pt x="82" y="191"/>
                    </a:lnTo>
                    <a:lnTo>
                      <a:pt x="85" y="218"/>
                    </a:lnTo>
                    <a:lnTo>
                      <a:pt x="93" y="247"/>
                    </a:lnTo>
                    <a:lnTo>
                      <a:pt x="105" y="278"/>
                    </a:lnTo>
                    <a:lnTo>
                      <a:pt x="124" y="310"/>
                    </a:lnTo>
                    <a:lnTo>
                      <a:pt x="149" y="343"/>
                    </a:lnTo>
                    <a:lnTo>
                      <a:pt x="180" y="377"/>
                    </a:lnTo>
                    <a:lnTo>
                      <a:pt x="219" y="411"/>
                    </a:lnTo>
                    <a:lnTo>
                      <a:pt x="262" y="449"/>
                    </a:lnTo>
                    <a:lnTo>
                      <a:pt x="298" y="486"/>
                    </a:lnTo>
                    <a:lnTo>
                      <a:pt x="330" y="523"/>
                    </a:lnTo>
                    <a:lnTo>
                      <a:pt x="353" y="559"/>
                    </a:lnTo>
                    <a:lnTo>
                      <a:pt x="372" y="594"/>
                    </a:lnTo>
                    <a:lnTo>
                      <a:pt x="383" y="630"/>
                    </a:lnTo>
                    <a:lnTo>
                      <a:pt x="389" y="665"/>
                    </a:lnTo>
                    <a:lnTo>
                      <a:pt x="388" y="699"/>
                    </a:lnTo>
                    <a:lnTo>
                      <a:pt x="381" y="733"/>
                    </a:lnTo>
                    <a:lnTo>
                      <a:pt x="368" y="766"/>
                    </a:lnTo>
                    <a:lnTo>
                      <a:pt x="347" y="799"/>
                    </a:lnTo>
                    <a:lnTo>
                      <a:pt x="326" y="828"/>
                    </a:lnTo>
                    <a:lnTo>
                      <a:pt x="302" y="856"/>
                    </a:lnTo>
                    <a:lnTo>
                      <a:pt x="278" y="880"/>
                    </a:lnTo>
                    <a:lnTo>
                      <a:pt x="253" y="904"/>
                    </a:lnTo>
                    <a:lnTo>
                      <a:pt x="227" y="924"/>
                    </a:lnTo>
                    <a:lnTo>
                      <a:pt x="202" y="944"/>
                    </a:lnTo>
                    <a:lnTo>
                      <a:pt x="177" y="960"/>
                    </a:lnTo>
                    <a:lnTo>
                      <a:pt x="154" y="974"/>
                    </a:lnTo>
                    <a:lnTo>
                      <a:pt x="132" y="986"/>
                    </a:lnTo>
                    <a:lnTo>
                      <a:pt x="114" y="996"/>
                    </a:lnTo>
                    <a:lnTo>
                      <a:pt x="98" y="1005"/>
                    </a:lnTo>
                    <a:lnTo>
                      <a:pt x="85" y="1011"/>
                    </a:lnTo>
                    <a:lnTo>
                      <a:pt x="76" y="1015"/>
                    </a:lnTo>
                    <a:lnTo>
                      <a:pt x="71" y="1016"/>
                    </a:lnTo>
                    <a:lnTo>
                      <a:pt x="0" y="939"/>
                    </a:lnTo>
                    <a:lnTo>
                      <a:pt x="5" y="932"/>
                    </a:lnTo>
                    <a:lnTo>
                      <a:pt x="14" y="927"/>
                    </a:lnTo>
                    <a:lnTo>
                      <a:pt x="28" y="923"/>
                    </a:lnTo>
                    <a:lnTo>
                      <a:pt x="42" y="919"/>
                    </a:lnTo>
                    <a:lnTo>
                      <a:pt x="57" y="916"/>
                    </a:lnTo>
                    <a:lnTo>
                      <a:pt x="72" y="913"/>
                    </a:lnTo>
                    <a:lnTo>
                      <a:pt x="85" y="911"/>
                    </a:lnTo>
                    <a:lnTo>
                      <a:pt x="94" y="910"/>
                    </a:lnTo>
                    <a:lnTo>
                      <a:pt x="134" y="895"/>
                    </a:lnTo>
                    <a:lnTo>
                      <a:pt x="169" y="879"/>
                    </a:lnTo>
                    <a:lnTo>
                      <a:pt x="199" y="862"/>
                    </a:lnTo>
                    <a:lnTo>
                      <a:pt x="223" y="846"/>
                    </a:lnTo>
                    <a:lnTo>
                      <a:pt x="242" y="829"/>
                    </a:lnTo>
                    <a:lnTo>
                      <a:pt x="258" y="815"/>
                    </a:lnTo>
                    <a:lnTo>
                      <a:pt x="269" y="802"/>
                    </a:lnTo>
                    <a:lnTo>
                      <a:pt x="277" y="792"/>
                    </a:lnTo>
                    <a:lnTo>
                      <a:pt x="281" y="786"/>
                    </a:lnTo>
                    <a:lnTo>
                      <a:pt x="282" y="784"/>
                    </a:lnTo>
                    <a:lnTo>
                      <a:pt x="289" y="773"/>
                    </a:lnTo>
                    <a:lnTo>
                      <a:pt x="295" y="761"/>
                    </a:lnTo>
                    <a:lnTo>
                      <a:pt x="301" y="748"/>
                    </a:lnTo>
                    <a:lnTo>
                      <a:pt x="306" y="734"/>
                    </a:lnTo>
                    <a:lnTo>
                      <a:pt x="309" y="717"/>
                    </a:lnTo>
                    <a:lnTo>
                      <a:pt x="310" y="700"/>
                    </a:lnTo>
                    <a:lnTo>
                      <a:pt x="308" y="681"/>
                    </a:lnTo>
                    <a:lnTo>
                      <a:pt x="302" y="660"/>
                    </a:lnTo>
                    <a:lnTo>
                      <a:pt x="295" y="639"/>
                    </a:lnTo>
                    <a:lnTo>
                      <a:pt x="283" y="616"/>
                    </a:lnTo>
                    <a:lnTo>
                      <a:pt x="268" y="590"/>
                    </a:lnTo>
                    <a:lnTo>
                      <a:pt x="248" y="564"/>
                    </a:lnTo>
                    <a:lnTo>
                      <a:pt x="222" y="535"/>
                    </a:lnTo>
                    <a:lnTo>
                      <a:pt x="192" y="505"/>
                    </a:lnTo>
                    <a:lnTo>
                      <a:pt x="155" y="473"/>
                    </a:lnTo>
                    <a:lnTo>
                      <a:pt x="118" y="441"/>
                    </a:lnTo>
                    <a:lnTo>
                      <a:pt x="87" y="407"/>
                    </a:lnTo>
                    <a:lnTo>
                      <a:pt x="60" y="373"/>
                    </a:lnTo>
                    <a:lnTo>
                      <a:pt x="39" y="340"/>
                    </a:lnTo>
                    <a:lnTo>
                      <a:pt x="24" y="306"/>
                    </a:lnTo>
                    <a:lnTo>
                      <a:pt x="12" y="272"/>
                    </a:lnTo>
                    <a:lnTo>
                      <a:pt x="7" y="239"/>
                    </a:lnTo>
                    <a:lnTo>
                      <a:pt x="8" y="206"/>
                    </a:lnTo>
                    <a:lnTo>
                      <a:pt x="14" y="175"/>
                    </a:lnTo>
                    <a:lnTo>
                      <a:pt x="27" y="144"/>
                    </a:lnTo>
                    <a:lnTo>
                      <a:pt x="44" y="115"/>
                    </a:lnTo>
                    <a:lnTo>
                      <a:pt x="67" y="86"/>
                    </a:lnTo>
                    <a:lnTo>
                      <a:pt x="94" y="62"/>
                    </a:lnTo>
                    <a:lnTo>
                      <a:pt x="123" y="41"/>
                    </a:lnTo>
                    <a:lnTo>
                      <a:pt x="156" y="25"/>
                    </a:lnTo>
                    <a:lnTo>
                      <a:pt x="190" y="13"/>
                    </a:lnTo>
                    <a:lnTo>
                      <a:pt x="227" y="4"/>
                    </a:lnTo>
                    <a:lnTo>
                      <a:pt x="267" y="0"/>
                    </a:lnTo>
                    <a:lnTo>
                      <a:pt x="30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4211638" y="1727200"/>
                <a:ext cx="41275" cy="39688"/>
              </a:xfrm>
              <a:custGeom>
                <a:avLst/>
                <a:gdLst>
                  <a:gd name="T0" fmla="*/ 263 w 366"/>
                  <a:gd name="T1" fmla="*/ 0 h 351"/>
                  <a:gd name="T2" fmla="*/ 283 w 366"/>
                  <a:gd name="T3" fmla="*/ 3 h 351"/>
                  <a:gd name="T4" fmla="*/ 303 w 366"/>
                  <a:gd name="T5" fmla="*/ 11 h 351"/>
                  <a:gd name="T6" fmla="*/ 322 w 366"/>
                  <a:gd name="T7" fmla="*/ 22 h 351"/>
                  <a:gd name="T8" fmla="*/ 338 w 366"/>
                  <a:gd name="T9" fmla="*/ 37 h 351"/>
                  <a:gd name="T10" fmla="*/ 350 w 366"/>
                  <a:gd name="T11" fmla="*/ 54 h 351"/>
                  <a:gd name="T12" fmla="*/ 360 w 366"/>
                  <a:gd name="T13" fmla="*/ 75 h 351"/>
                  <a:gd name="T14" fmla="*/ 365 w 366"/>
                  <a:gd name="T15" fmla="*/ 95 h 351"/>
                  <a:gd name="T16" fmla="*/ 366 w 366"/>
                  <a:gd name="T17" fmla="*/ 115 h 351"/>
                  <a:gd name="T18" fmla="*/ 363 w 366"/>
                  <a:gd name="T19" fmla="*/ 136 h 351"/>
                  <a:gd name="T20" fmla="*/ 356 w 366"/>
                  <a:gd name="T21" fmla="*/ 156 h 351"/>
                  <a:gd name="T22" fmla="*/ 344 w 366"/>
                  <a:gd name="T23" fmla="*/ 175 h 351"/>
                  <a:gd name="T24" fmla="*/ 330 w 366"/>
                  <a:gd name="T25" fmla="*/ 191 h 351"/>
                  <a:gd name="T26" fmla="*/ 182 w 366"/>
                  <a:gd name="T27" fmla="*/ 323 h 351"/>
                  <a:gd name="T28" fmla="*/ 164 w 366"/>
                  <a:gd name="T29" fmla="*/ 336 h 351"/>
                  <a:gd name="T30" fmla="*/ 145 w 366"/>
                  <a:gd name="T31" fmla="*/ 346 h 351"/>
                  <a:gd name="T32" fmla="*/ 124 w 366"/>
                  <a:gd name="T33" fmla="*/ 351 h 351"/>
                  <a:gd name="T34" fmla="*/ 103 w 366"/>
                  <a:gd name="T35" fmla="*/ 351 h 351"/>
                  <a:gd name="T36" fmla="*/ 83 w 366"/>
                  <a:gd name="T37" fmla="*/ 348 h 351"/>
                  <a:gd name="T38" fmla="*/ 63 w 366"/>
                  <a:gd name="T39" fmla="*/ 340 h 351"/>
                  <a:gd name="T40" fmla="*/ 44 w 366"/>
                  <a:gd name="T41" fmla="*/ 330 h 351"/>
                  <a:gd name="T42" fmla="*/ 28 w 366"/>
                  <a:gd name="T43" fmla="*/ 315 h 351"/>
                  <a:gd name="T44" fmla="*/ 15 w 366"/>
                  <a:gd name="T45" fmla="*/ 297 h 351"/>
                  <a:gd name="T46" fmla="*/ 6 w 366"/>
                  <a:gd name="T47" fmla="*/ 277 h 351"/>
                  <a:gd name="T48" fmla="*/ 1 w 366"/>
                  <a:gd name="T49" fmla="*/ 257 h 351"/>
                  <a:gd name="T50" fmla="*/ 0 w 366"/>
                  <a:gd name="T51" fmla="*/ 236 h 351"/>
                  <a:gd name="T52" fmla="*/ 3 w 366"/>
                  <a:gd name="T53" fmla="*/ 215 h 351"/>
                  <a:gd name="T54" fmla="*/ 10 w 366"/>
                  <a:gd name="T55" fmla="*/ 196 h 351"/>
                  <a:gd name="T56" fmla="*/ 22 w 366"/>
                  <a:gd name="T57" fmla="*/ 178 h 351"/>
                  <a:gd name="T58" fmla="*/ 37 w 366"/>
                  <a:gd name="T59" fmla="*/ 161 h 351"/>
                  <a:gd name="T60" fmla="*/ 183 w 366"/>
                  <a:gd name="T61" fmla="*/ 29 h 351"/>
                  <a:gd name="T62" fmla="*/ 202 w 366"/>
                  <a:gd name="T63" fmla="*/ 16 h 351"/>
                  <a:gd name="T64" fmla="*/ 221 w 366"/>
                  <a:gd name="T65" fmla="*/ 7 h 351"/>
                  <a:gd name="T66" fmla="*/ 241 w 366"/>
                  <a:gd name="T67" fmla="*/ 1 h 351"/>
                  <a:gd name="T68" fmla="*/ 263 w 366"/>
                  <a:gd name="T69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351">
                    <a:moveTo>
                      <a:pt x="263" y="0"/>
                    </a:moveTo>
                    <a:lnTo>
                      <a:pt x="283" y="3"/>
                    </a:lnTo>
                    <a:lnTo>
                      <a:pt x="303" y="11"/>
                    </a:lnTo>
                    <a:lnTo>
                      <a:pt x="322" y="22"/>
                    </a:lnTo>
                    <a:lnTo>
                      <a:pt x="338" y="37"/>
                    </a:lnTo>
                    <a:lnTo>
                      <a:pt x="350" y="54"/>
                    </a:lnTo>
                    <a:lnTo>
                      <a:pt x="360" y="75"/>
                    </a:lnTo>
                    <a:lnTo>
                      <a:pt x="365" y="95"/>
                    </a:lnTo>
                    <a:lnTo>
                      <a:pt x="366" y="115"/>
                    </a:lnTo>
                    <a:lnTo>
                      <a:pt x="363" y="136"/>
                    </a:lnTo>
                    <a:lnTo>
                      <a:pt x="356" y="156"/>
                    </a:lnTo>
                    <a:lnTo>
                      <a:pt x="344" y="175"/>
                    </a:lnTo>
                    <a:lnTo>
                      <a:pt x="330" y="191"/>
                    </a:lnTo>
                    <a:lnTo>
                      <a:pt x="182" y="323"/>
                    </a:lnTo>
                    <a:lnTo>
                      <a:pt x="164" y="336"/>
                    </a:lnTo>
                    <a:lnTo>
                      <a:pt x="145" y="346"/>
                    </a:lnTo>
                    <a:lnTo>
                      <a:pt x="124" y="351"/>
                    </a:lnTo>
                    <a:lnTo>
                      <a:pt x="103" y="351"/>
                    </a:lnTo>
                    <a:lnTo>
                      <a:pt x="83" y="348"/>
                    </a:lnTo>
                    <a:lnTo>
                      <a:pt x="63" y="340"/>
                    </a:lnTo>
                    <a:lnTo>
                      <a:pt x="44" y="330"/>
                    </a:lnTo>
                    <a:lnTo>
                      <a:pt x="28" y="315"/>
                    </a:lnTo>
                    <a:lnTo>
                      <a:pt x="15" y="297"/>
                    </a:lnTo>
                    <a:lnTo>
                      <a:pt x="6" y="277"/>
                    </a:lnTo>
                    <a:lnTo>
                      <a:pt x="1" y="257"/>
                    </a:lnTo>
                    <a:lnTo>
                      <a:pt x="0" y="236"/>
                    </a:lnTo>
                    <a:lnTo>
                      <a:pt x="3" y="215"/>
                    </a:lnTo>
                    <a:lnTo>
                      <a:pt x="10" y="196"/>
                    </a:lnTo>
                    <a:lnTo>
                      <a:pt x="22" y="178"/>
                    </a:lnTo>
                    <a:lnTo>
                      <a:pt x="37" y="161"/>
                    </a:lnTo>
                    <a:lnTo>
                      <a:pt x="183" y="29"/>
                    </a:lnTo>
                    <a:lnTo>
                      <a:pt x="202" y="16"/>
                    </a:lnTo>
                    <a:lnTo>
                      <a:pt x="221" y="7"/>
                    </a:lnTo>
                    <a:lnTo>
                      <a:pt x="241" y="1"/>
                    </a:lnTo>
                    <a:lnTo>
                      <a:pt x="26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5" name="직사각형 24"/>
          <p:cNvSpPr/>
          <p:nvPr/>
        </p:nvSpPr>
        <p:spPr>
          <a:xfrm>
            <a:off x="8726218" y="5402470"/>
            <a:ext cx="3036984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4. MOOC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강의 수강 방법 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- COURSERA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&amp; EDX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수강 방법 안내</a:t>
            </a:r>
            <a:endParaRPr lang="en-US" altLang="ko-K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7753631" y="4114945"/>
            <a:ext cx="756000" cy="756000"/>
            <a:chOff x="4383803" y="3944581"/>
            <a:chExt cx="863816" cy="863816"/>
          </a:xfrm>
        </p:grpSpPr>
        <p:sp>
          <p:nvSpPr>
            <p:cNvPr id="27" name="타원 26"/>
            <p:cNvSpPr/>
            <p:nvPr/>
          </p:nvSpPr>
          <p:spPr>
            <a:xfrm>
              <a:off x="4383803" y="3944581"/>
              <a:ext cx="863816" cy="86381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4667916" y="4195034"/>
              <a:ext cx="295593" cy="362906"/>
            </a:xfrm>
            <a:custGeom>
              <a:avLst/>
              <a:gdLst>
                <a:gd name="T0" fmla="*/ 1930 w 2831"/>
                <a:gd name="T1" fmla="*/ 2787 h 3472"/>
                <a:gd name="T2" fmla="*/ 1791 w 2831"/>
                <a:gd name="T3" fmla="*/ 2855 h 3472"/>
                <a:gd name="T4" fmla="*/ 2114 w 2831"/>
                <a:gd name="T5" fmla="*/ 3172 h 3472"/>
                <a:gd name="T6" fmla="*/ 2628 w 2831"/>
                <a:gd name="T7" fmla="*/ 2656 h 3472"/>
                <a:gd name="T8" fmla="*/ 2538 w 2831"/>
                <a:gd name="T9" fmla="*/ 2529 h 3472"/>
                <a:gd name="T10" fmla="*/ 1440 w 2831"/>
                <a:gd name="T11" fmla="*/ 2529 h 3472"/>
                <a:gd name="T12" fmla="*/ 914 w 2831"/>
                <a:gd name="T13" fmla="*/ 2569 h 3472"/>
                <a:gd name="T14" fmla="*/ 928 w 2831"/>
                <a:gd name="T15" fmla="*/ 2433 h 3472"/>
                <a:gd name="T16" fmla="*/ 807 w 2831"/>
                <a:gd name="T17" fmla="*/ 2382 h 3472"/>
                <a:gd name="T18" fmla="*/ 439 w 2831"/>
                <a:gd name="T19" fmla="*/ 2514 h 3472"/>
                <a:gd name="T20" fmla="*/ 470 w 2831"/>
                <a:gd name="T21" fmla="*/ 2433 h 3472"/>
                <a:gd name="T22" fmla="*/ 2186 w 2831"/>
                <a:gd name="T23" fmla="*/ 2182 h 3472"/>
                <a:gd name="T24" fmla="*/ 2642 w 2831"/>
                <a:gd name="T25" fmla="*/ 2371 h 3472"/>
                <a:gd name="T26" fmla="*/ 2831 w 2831"/>
                <a:gd name="T27" fmla="*/ 2827 h 3472"/>
                <a:gd name="T28" fmla="*/ 2642 w 2831"/>
                <a:gd name="T29" fmla="*/ 3283 h 3472"/>
                <a:gd name="T30" fmla="*/ 2186 w 2831"/>
                <a:gd name="T31" fmla="*/ 3472 h 3472"/>
                <a:gd name="T32" fmla="*/ 1729 w 2831"/>
                <a:gd name="T33" fmla="*/ 3283 h 3472"/>
                <a:gd name="T34" fmla="*/ 1540 w 2831"/>
                <a:gd name="T35" fmla="*/ 2827 h 3472"/>
                <a:gd name="T36" fmla="*/ 1729 w 2831"/>
                <a:gd name="T37" fmla="*/ 2371 h 3472"/>
                <a:gd name="T38" fmla="*/ 2186 w 2831"/>
                <a:gd name="T39" fmla="*/ 2182 h 3472"/>
                <a:gd name="T40" fmla="*/ 1540 w 2831"/>
                <a:gd name="T41" fmla="*/ 2083 h 3472"/>
                <a:gd name="T42" fmla="*/ 914 w 2831"/>
                <a:gd name="T43" fmla="*/ 2123 h 3472"/>
                <a:gd name="T44" fmla="*/ 928 w 2831"/>
                <a:gd name="T45" fmla="*/ 1986 h 3472"/>
                <a:gd name="T46" fmla="*/ 807 w 2831"/>
                <a:gd name="T47" fmla="*/ 1957 h 3472"/>
                <a:gd name="T48" fmla="*/ 439 w 2831"/>
                <a:gd name="T49" fmla="*/ 2088 h 3472"/>
                <a:gd name="T50" fmla="*/ 470 w 2831"/>
                <a:gd name="T51" fmla="*/ 2007 h 3472"/>
                <a:gd name="T52" fmla="*/ 944 w 2831"/>
                <a:gd name="T53" fmla="*/ 1588 h 3472"/>
                <a:gd name="T54" fmla="*/ 1786 w 2831"/>
                <a:gd name="T55" fmla="*/ 1702 h 3472"/>
                <a:gd name="T56" fmla="*/ 904 w 2831"/>
                <a:gd name="T57" fmla="*/ 1716 h 3472"/>
                <a:gd name="T58" fmla="*/ 944 w 2831"/>
                <a:gd name="T59" fmla="*/ 1588 h 3472"/>
                <a:gd name="T60" fmla="*/ 800 w 2831"/>
                <a:gd name="T61" fmla="*/ 1548 h 3472"/>
                <a:gd name="T62" fmla="*/ 430 w 2831"/>
                <a:gd name="T63" fmla="*/ 1656 h 3472"/>
                <a:gd name="T64" fmla="*/ 484 w 2831"/>
                <a:gd name="T65" fmla="*/ 1589 h 3472"/>
                <a:gd name="T66" fmla="*/ 1738 w 2831"/>
                <a:gd name="T67" fmla="*/ 1140 h 3472"/>
                <a:gd name="T68" fmla="*/ 1778 w 2831"/>
                <a:gd name="T69" fmla="*/ 1269 h 3472"/>
                <a:gd name="T70" fmla="*/ 896 w 2831"/>
                <a:gd name="T71" fmla="*/ 1255 h 3472"/>
                <a:gd name="T72" fmla="*/ 769 w 2831"/>
                <a:gd name="T73" fmla="*/ 1030 h 3472"/>
                <a:gd name="T74" fmla="*/ 616 w 2831"/>
                <a:gd name="T75" fmla="*/ 1312 h 3472"/>
                <a:gd name="T76" fmla="*/ 423 w 2831"/>
                <a:gd name="T77" fmla="*/ 1202 h 3472"/>
                <a:gd name="T78" fmla="*/ 496 w 2831"/>
                <a:gd name="T79" fmla="*/ 1154 h 3472"/>
                <a:gd name="T80" fmla="*/ 548 w 2831"/>
                <a:gd name="T81" fmla="*/ 372 h 3472"/>
                <a:gd name="T82" fmla="*/ 681 w 2831"/>
                <a:gd name="T83" fmla="*/ 618 h 3472"/>
                <a:gd name="T84" fmla="*/ 1588 w 2831"/>
                <a:gd name="T85" fmla="*/ 597 h 3472"/>
                <a:gd name="T86" fmla="*/ 1683 w 2831"/>
                <a:gd name="T87" fmla="*/ 347 h 3472"/>
                <a:gd name="T88" fmla="*/ 2201 w 2831"/>
                <a:gd name="T89" fmla="*/ 438 h 3472"/>
                <a:gd name="T90" fmla="*/ 2118 w 2831"/>
                <a:gd name="T91" fmla="*/ 2037 h 3472"/>
                <a:gd name="T92" fmla="*/ 1412 w 2831"/>
                <a:gd name="T93" fmla="*/ 3005 h 3472"/>
                <a:gd name="T94" fmla="*/ 47 w 2831"/>
                <a:gd name="T95" fmla="*/ 3054 h 3472"/>
                <a:gd name="T96" fmla="*/ 21 w 2831"/>
                <a:gd name="T97" fmla="*/ 455 h 3472"/>
                <a:gd name="T98" fmla="*/ 1118 w 2831"/>
                <a:gd name="T99" fmla="*/ 99 h 3472"/>
                <a:gd name="T100" fmla="*/ 1053 w 2831"/>
                <a:gd name="T101" fmla="*/ 211 h 3472"/>
                <a:gd name="T102" fmla="*/ 1182 w 2831"/>
                <a:gd name="T103" fmla="*/ 211 h 3472"/>
                <a:gd name="T104" fmla="*/ 1118 w 2831"/>
                <a:gd name="T105" fmla="*/ 99 h 3472"/>
                <a:gd name="T106" fmla="*/ 1268 w 2831"/>
                <a:gd name="T107" fmla="*/ 85 h 3472"/>
                <a:gd name="T108" fmla="*/ 1328 w 2831"/>
                <a:gd name="T109" fmla="*/ 238 h 3472"/>
                <a:gd name="T110" fmla="*/ 1564 w 2831"/>
                <a:gd name="T111" fmla="*/ 312 h 3472"/>
                <a:gd name="T112" fmla="*/ 1547 w 2831"/>
                <a:gd name="T113" fmla="*/ 503 h 3472"/>
                <a:gd name="T114" fmla="*/ 711 w 2831"/>
                <a:gd name="T115" fmla="*/ 521 h 3472"/>
                <a:gd name="T116" fmla="*/ 657 w 2831"/>
                <a:gd name="T117" fmla="*/ 338 h 3472"/>
                <a:gd name="T118" fmla="*/ 889 w 2831"/>
                <a:gd name="T119" fmla="*/ 245 h 3472"/>
                <a:gd name="T120" fmla="*/ 954 w 2831"/>
                <a:gd name="T121" fmla="*/ 112 h 3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31" h="3472">
                  <a:moveTo>
                    <a:pt x="2538" y="2529"/>
                  </a:moveTo>
                  <a:lnTo>
                    <a:pt x="2517" y="2531"/>
                  </a:lnTo>
                  <a:lnTo>
                    <a:pt x="2496" y="2537"/>
                  </a:lnTo>
                  <a:lnTo>
                    <a:pt x="2476" y="2547"/>
                  </a:lnTo>
                  <a:lnTo>
                    <a:pt x="2459" y="2563"/>
                  </a:lnTo>
                  <a:lnTo>
                    <a:pt x="2124" y="2939"/>
                  </a:lnTo>
                  <a:lnTo>
                    <a:pt x="1950" y="2800"/>
                  </a:lnTo>
                  <a:lnTo>
                    <a:pt x="1930" y="2787"/>
                  </a:lnTo>
                  <a:lnTo>
                    <a:pt x="1909" y="2780"/>
                  </a:lnTo>
                  <a:lnTo>
                    <a:pt x="1888" y="2778"/>
                  </a:lnTo>
                  <a:lnTo>
                    <a:pt x="1866" y="2780"/>
                  </a:lnTo>
                  <a:lnTo>
                    <a:pt x="1845" y="2787"/>
                  </a:lnTo>
                  <a:lnTo>
                    <a:pt x="1826" y="2799"/>
                  </a:lnTo>
                  <a:lnTo>
                    <a:pt x="1810" y="2814"/>
                  </a:lnTo>
                  <a:lnTo>
                    <a:pt x="1797" y="2834"/>
                  </a:lnTo>
                  <a:lnTo>
                    <a:pt x="1791" y="2855"/>
                  </a:lnTo>
                  <a:lnTo>
                    <a:pt x="1788" y="2876"/>
                  </a:lnTo>
                  <a:lnTo>
                    <a:pt x="1791" y="2899"/>
                  </a:lnTo>
                  <a:lnTo>
                    <a:pt x="1797" y="2920"/>
                  </a:lnTo>
                  <a:lnTo>
                    <a:pt x="1809" y="2938"/>
                  </a:lnTo>
                  <a:lnTo>
                    <a:pt x="1826" y="2954"/>
                  </a:lnTo>
                  <a:lnTo>
                    <a:pt x="2073" y="3152"/>
                  </a:lnTo>
                  <a:lnTo>
                    <a:pt x="2093" y="3165"/>
                  </a:lnTo>
                  <a:lnTo>
                    <a:pt x="2114" y="3172"/>
                  </a:lnTo>
                  <a:lnTo>
                    <a:pt x="2135" y="3174"/>
                  </a:lnTo>
                  <a:lnTo>
                    <a:pt x="2156" y="3172"/>
                  </a:lnTo>
                  <a:lnTo>
                    <a:pt x="2175" y="3166"/>
                  </a:lnTo>
                  <a:lnTo>
                    <a:pt x="2194" y="3155"/>
                  </a:lnTo>
                  <a:lnTo>
                    <a:pt x="2210" y="3142"/>
                  </a:lnTo>
                  <a:lnTo>
                    <a:pt x="2607" y="2694"/>
                  </a:lnTo>
                  <a:lnTo>
                    <a:pt x="2620" y="2676"/>
                  </a:lnTo>
                  <a:lnTo>
                    <a:pt x="2628" y="2656"/>
                  </a:lnTo>
                  <a:lnTo>
                    <a:pt x="2633" y="2633"/>
                  </a:lnTo>
                  <a:lnTo>
                    <a:pt x="2631" y="2612"/>
                  </a:lnTo>
                  <a:lnTo>
                    <a:pt x="2625" y="2591"/>
                  </a:lnTo>
                  <a:lnTo>
                    <a:pt x="2615" y="2571"/>
                  </a:lnTo>
                  <a:lnTo>
                    <a:pt x="2599" y="2555"/>
                  </a:lnTo>
                  <a:lnTo>
                    <a:pt x="2580" y="2542"/>
                  </a:lnTo>
                  <a:lnTo>
                    <a:pt x="2560" y="2534"/>
                  </a:lnTo>
                  <a:lnTo>
                    <a:pt x="2538" y="2529"/>
                  </a:lnTo>
                  <a:close/>
                  <a:moveTo>
                    <a:pt x="944" y="2430"/>
                  </a:moveTo>
                  <a:lnTo>
                    <a:pt x="1391" y="2430"/>
                  </a:lnTo>
                  <a:lnTo>
                    <a:pt x="1406" y="2433"/>
                  </a:lnTo>
                  <a:lnTo>
                    <a:pt x="1420" y="2440"/>
                  </a:lnTo>
                  <a:lnTo>
                    <a:pt x="1431" y="2450"/>
                  </a:lnTo>
                  <a:lnTo>
                    <a:pt x="1438" y="2464"/>
                  </a:lnTo>
                  <a:lnTo>
                    <a:pt x="1440" y="2480"/>
                  </a:lnTo>
                  <a:lnTo>
                    <a:pt x="1440" y="2529"/>
                  </a:lnTo>
                  <a:lnTo>
                    <a:pt x="1438" y="2545"/>
                  </a:lnTo>
                  <a:lnTo>
                    <a:pt x="1431" y="2559"/>
                  </a:lnTo>
                  <a:lnTo>
                    <a:pt x="1420" y="2569"/>
                  </a:lnTo>
                  <a:lnTo>
                    <a:pt x="1406" y="2577"/>
                  </a:lnTo>
                  <a:lnTo>
                    <a:pt x="1391" y="2579"/>
                  </a:lnTo>
                  <a:lnTo>
                    <a:pt x="944" y="2579"/>
                  </a:lnTo>
                  <a:lnTo>
                    <a:pt x="928" y="2577"/>
                  </a:lnTo>
                  <a:lnTo>
                    <a:pt x="914" y="2569"/>
                  </a:lnTo>
                  <a:lnTo>
                    <a:pt x="904" y="2559"/>
                  </a:lnTo>
                  <a:lnTo>
                    <a:pt x="896" y="2545"/>
                  </a:lnTo>
                  <a:lnTo>
                    <a:pt x="894" y="2529"/>
                  </a:lnTo>
                  <a:lnTo>
                    <a:pt x="894" y="2480"/>
                  </a:lnTo>
                  <a:lnTo>
                    <a:pt x="896" y="2464"/>
                  </a:lnTo>
                  <a:lnTo>
                    <a:pt x="904" y="2450"/>
                  </a:lnTo>
                  <a:lnTo>
                    <a:pt x="914" y="2440"/>
                  </a:lnTo>
                  <a:lnTo>
                    <a:pt x="928" y="2433"/>
                  </a:lnTo>
                  <a:lnTo>
                    <a:pt x="944" y="2430"/>
                  </a:lnTo>
                  <a:close/>
                  <a:moveTo>
                    <a:pt x="769" y="2319"/>
                  </a:moveTo>
                  <a:lnTo>
                    <a:pt x="783" y="2322"/>
                  </a:lnTo>
                  <a:lnTo>
                    <a:pt x="795" y="2330"/>
                  </a:lnTo>
                  <a:lnTo>
                    <a:pt x="805" y="2341"/>
                  </a:lnTo>
                  <a:lnTo>
                    <a:pt x="810" y="2355"/>
                  </a:lnTo>
                  <a:lnTo>
                    <a:pt x="810" y="2368"/>
                  </a:lnTo>
                  <a:lnTo>
                    <a:pt x="807" y="2382"/>
                  </a:lnTo>
                  <a:lnTo>
                    <a:pt x="800" y="2395"/>
                  </a:lnTo>
                  <a:lnTo>
                    <a:pt x="616" y="2600"/>
                  </a:lnTo>
                  <a:lnTo>
                    <a:pt x="606" y="2608"/>
                  </a:lnTo>
                  <a:lnTo>
                    <a:pt x="594" y="2613"/>
                  </a:lnTo>
                  <a:lnTo>
                    <a:pt x="581" y="2616"/>
                  </a:lnTo>
                  <a:lnTo>
                    <a:pt x="567" y="2612"/>
                  </a:lnTo>
                  <a:lnTo>
                    <a:pt x="553" y="2605"/>
                  </a:lnTo>
                  <a:lnTo>
                    <a:pt x="439" y="2514"/>
                  </a:lnTo>
                  <a:lnTo>
                    <a:pt x="430" y="2503"/>
                  </a:lnTo>
                  <a:lnTo>
                    <a:pt x="423" y="2490"/>
                  </a:lnTo>
                  <a:lnTo>
                    <a:pt x="422" y="2477"/>
                  </a:lnTo>
                  <a:lnTo>
                    <a:pt x="425" y="2463"/>
                  </a:lnTo>
                  <a:lnTo>
                    <a:pt x="432" y="2449"/>
                  </a:lnTo>
                  <a:lnTo>
                    <a:pt x="442" y="2440"/>
                  </a:lnTo>
                  <a:lnTo>
                    <a:pt x="456" y="2435"/>
                  </a:lnTo>
                  <a:lnTo>
                    <a:pt x="470" y="2433"/>
                  </a:lnTo>
                  <a:lnTo>
                    <a:pt x="484" y="2436"/>
                  </a:lnTo>
                  <a:lnTo>
                    <a:pt x="496" y="2443"/>
                  </a:lnTo>
                  <a:lnTo>
                    <a:pt x="576" y="2507"/>
                  </a:lnTo>
                  <a:lnTo>
                    <a:pt x="731" y="2334"/>
                  </a:lnTo>
                  <a:lnTo>
                    <a:pt x="742" y="2324"/>
                  </a:lnTo>
                  <a:lnTo>
                    <a:pt x="755" y="2320"/>
                  </a:lnTo>
                  <a:lnTo>
                    <a:pt x="769" y="2319"/>
                  </a:lnTo>
                  <a:close/>
                  <a:moveTo>
                    <a:pt x="2186" y="2182"/>
                  </a:moveTo>
                  <a:lnTo>
                    <a:pt x="2251" y="2185"/>
                  </a:lnTo>
                  <a:lnTo>
                    <a:pt x="2316" y="2196"/>
                  </a:lnTo>
                  <a:lnTo>
                    <a:pt x="2378" y="2212"/>
                  </a:lnTo>
                  <a:lnTo>
                    <a:pt x="2437" y="2233"/>
                  </a:lnTo>
                  <a:lnTo>
                    <a:pt x="2494" y="2260"/>
                  </a:lnTo>
                  <a:lnTo>
                    <a:pt x="2546" y="2293"/>
                  </a:lnTo>
                  <a:lnTo>
                    <a:pt x="2596" y="2329"/>
                  </a:lnTo>
                  <a:lnTo>
                    <a:pt x="2642" y="2371"/>
                  </a:lnTo>
                  <a:lnTo>
                    <a:pt x="2683" y="2417"/>
                  </a:lnTo>
                  <a:lnTo>
                    <a:pt x="2721" y="2466"/>
                  </a:lnTo>
                  <a:lnTo>
                    <a:pt x="2753" y="2520"/>
                  </a:lnTo>
                  <a:lnTo>
                    <a:pt x="2780" y="2577"/>
                  </a:lnTo>
                  <a:lnTo>
                    <a:pt x="2802" y="2636"/>
                  </a:lnTo>
                  <a:lnTo>
                    <a:pt x="2818" y="2698"/>
                  </a:lnTo>
                  <a:lnTo>
                    <a:pt x="2828" y="2761"/>
                  </a:lnTo>
                  <a:lnTo>
                    <a:pt x="2831" y="2827"/>
                  </a:lnTo>
                  <a:lnTo>
                    <a:pt x="2828" y="2893"/>
                  </a:lnTo>
                  <a:lnTo>
                    <a:pt x="2818" y="2958"/>
                  </a:lnTo>
                  <a:lnTo>
                    <a:pt x="2802" y="3019"/>
                  </a:lnTo>
                  <a:lnTo>
                    <a:pt x="2780" y="3079"/>
                  </a:lnTo>
                  <a:lnTo>
                    <a:pt x="2753" y="3134"/>
                  </a:lnTo>
                  <a:lnTo>
                    <a:pt x="2721" y="3188"/>
                  </a:lnTo>
                  <a:lnTo>
                    <a:pt x="2683" y="3237"/>
                  </a:lnTo>
                  <a:lnTo>
                    <a:pt x="2642" y="3283"/>
                  </a:lnTo>
                  <a:lnTo>
                    <a:pt x="2596" y="3325"/>
                  </a:lnTo>
                  <a:lnTo>
                    <a:pt x="2546" y="3362"/>
                  </a:lnTo>
                  <a:lnTo>
                    <a:pt x="2494" y="3394"/>
                  </a:lnTo>
                  <a:lnTo>
                    <a:pt x="2437" y="3421"/>
                  </a:lnTo>
                  <a:lnTo>
                    <a:pt x="2378" y="3443"/>
                  </a:lnTo>
                  <a:lnTo>
                    <a:pt x="2316" y="3459"/>
                  </a:lnTo>
                  <a:lnTo>
                    <a:pt x="2251" y="3469"/>
                  </a:lnTo>
                  <a:lnTo>
                    <a:pt x="2186" y="3472"/>
                  </a:lnTo>
                  <a:lnTo>
                    <a:pt x="2120" y="3469"/>
                  </a:lnTo>
                  <a:lnTo>
                    <a:pt x="2055" y="3459"/>
                  </a:lnTo>
                  <a:lnTo>
                    <a:pt x="1993" y="3443"/>
                  </a:lnTo>
                  <a:lnTo>
                    <a:pt x="1934" y="3421"/>
                  </a:lnTo>
                  <a:lnTo>
                    <a:pt x="1877" y="3394"/>
                  </a:lnTo>
                  <a:lnTo>
                    <a:pt x="1825" y="3362"/>
                  </a:lnTo>
                  <a:lnTo>
                    <a:pt x="1775" y="3325"/>
                  </a:lnTo>
                  <a:lnTo>
                    <a:pt x="1729" y="3283"/>
                  </a:lnTo>
                  <a:lnTo>
                    <a:pt x="1688" y="3237"/>
                  </a:lnTo>
                  <a:lnTo>
                    <a:pt x="1650" y="3188"/>
                  </a:lnTo>
                  <a:lnTo>
                    <a:pt x="1618" y="3134"/>
                  </a:lnTo>
                  <a:lnTo>
                    <a:pt x="1591" y="3079"/>
                  </a:lnTo>
                  <a:lnTo>
                    <a:pt x="1569" y="3019"/>
                  </a:lnTo>
                  <a:lnTo>
                    <a:pt x="1553" y="2958"/>
                  </a:lnTo>
                  <a:lnTo>
                    <a:pt x="1543" y="2893"/>
                  </a:lnTo>
                  <a:lnTo>
                    <a:pt x="1540" y="2827"/>
                  </a:lnTo>
                  <a:lnTo>
                    <a:pt x="1543" y="2761"/>
                  </a:lnTo>
                  <a:lnTo>
                    <a:pt x="1553" y="2698"/>
                  </a:lnTo>
                  <a:lnTo>
                    <a:pt x="1569" y="2636"/>
                  </a:lnTo>
                  <a:lnTo>
                    <a:pt x="1591" y="2577"/>
                  </a:lnTo>
                  <a:lnTo>
                    <a:pt x="1618" y="2520"/>
                  </a:lnTo>
                  <a:lnTo>
                    <a:pt x="1650" y="2466"/>
                  </a:lnTo>
                  <a:lnTo>
                    <a:pt x="1688" y="2417"/>
                  </a:lnTo>
                  <a:lnTo>
                    <a:pt x="1729" y="2371"/>
                  </a:lnTo>
                  <a:lnTo>
                    <a:pt x="1775" y="2329"/>
                  </a:lnTo>
                  <a:lnTo>
                    <a:pt x="1825" y="2293"/>
                  </a:lnTo>
                  <a:lnTo>
                    <a:pt x="1877" y="2260"/>
                  </a:lnTo>
                  <a:lnTo>
                    <a:pt x="1934" y="2233"/>
                  </a:lnTo>
                  <a:lnTo>
                    <a:pt x="1993" y="2212"/>
                  </a:lnTo>
                  <a:lnTo>
                    <a:pt x="2055" y="2196"/>
                  </a:lnTo>
                  <a:lnTo>
                    <a:pt x="2120" y="2185"/>
                  </a:lnTo>
                  <a:lnTo>
                    <a:pt x="2186" y="2182"/>
                  </a:lnTo>
                  <a:close/>
                  <a:moveTo>
                    <a:pt x="944" y="1984"/>
                  </a:moveTo>
                  <a:lnTo>
                    <a:pt x="1491" y="1984"/>
                  </a:lnTo>
                  <a:lnTo>
                    <a:pt x="1505" y="1986"/>
                  </a:lnTo>
                  <a:lnTo>
                    <a:pt x="1519" y="1994"/>
                  </a:lnTo>
                  <a:lnTo>
                    <a:pt x="1531" y="2004"/>
                  </a:lnTo>
                  <a:lnTo>
                    <a:pt x="1537" y="2018"/>
                  </a:lnTo>
                  <a:lnTo>
                    <a:pt x="1540" y="2034"/>
                  </a:lnTo>
                  <a:lnTo>
                    <a:pt x="1540" y="2083"/>
                  </a:lnTo>
                  <a:lnTo>
                    <a:pt x="1537" y="2099"/>
                  </a:lnTo>
                  <a:lnTo>
                    <a:pt x="1531" y="2113"/>
                  </a:lnTo>
                  <a:lnTo>
                    <a:pt x="1519" y="2123"/>
                  </a:lnTo>
                  <a:lnTo>
                    <a:pt x="1505" y="2131"/>
                  </a:lnTo>
                  <a:lnTo>
                    <a:pt x="1491" y="2133"/>
                  </a:lnTo>
                  <a:lnTo>
                    <a:pt x="944" y="2133"/>
                  </a:lnTo>
                  <a:lnTo>
                    <a:pt x="928" y="2131"/>
                  </a:lnTo>
                  <a:lnTo>
                    <a:pt x="914" y="2123"/>
                  </a:lnTo>
                  <a:lnTo>
                    <a:pt x="904" y="2113"/>
                  </a:lnTo>
                  <a:lnTo>
                    <a:pt x="896" y="2099"/>
                  </a:lnTo>
                  <a:lnTo>
                    <a:pt x="894" y="2083"/>
                  </a:lnTo>
                  <a:lnTo>
                    <a:pt x="894" y="2034"/>
                  </a:lnTo>
                  <a:lnTo>
                    <a:pt x="896" y="2018"/>
                  </a:lnTo>
                  <a:lnTo>
                    <a:pt x="904" y="2004"/>
                  </a:lnTo>
                  <a:lnTo>
                    <a:pt x="914" y="1994"/>
                  </a:lnTo>
                  <a:lnTo>
                    <a:pt x="928" y="1986"/>
                  </a:lnTo>
                  <a:lnTo>
                    <a:pt x="944" y="1984"/>
                  </a:lnTo>
                  <a:close/>
                  <a:moveTo>
                    <a:pt x="769" y="1894"/>
                  </a:moveTo>
                  <a:lnTo>
                    <a:pt x="783" y="1897"/>
                  </a:lnTo>
                  <a:lnTo>
                    <a:pt x="795" y="1905"/>
                  </a:lnTo>
                  <a:lnTo>
                    <a:pt x="805" y="1916"/>
                  </a:lnTo>
                  <a:lnTo>
                    <a:pt x="810" y="1930"/>
                  </a:lnTo>
                  <a:lnTo>
                    <a:pt x="810" y="1943"/>
                  </a:lnTo>
                  <a:lnTo>
                    <a:pt x="807" y="1957"/>
                  </a:lnTo>
                  <a:lnTo>
                    <a:pt x="800" y="1970"/>
                  </a:lnTo>
                  <a:lnTo>
                    <a:pt x="616" y="2175"/>
                  </a:lnTo>
                  <a:lnTo>
                    <a:pt x="606" y="2183"/>
                  </a:lnTo>
                  <a:lnTo>
                    <a:pt x="594" y="2188"/>
                  </a:lnTo>
                  <a:lnTo>
                    <a:pt x="581" y="2191"/>
                  </a:lnTo>
                  <a:lnTo>
                    <a:pt x="567" y="2187"/>
                  </a:lnTo>
                  <a:lnTo>
                    <a:pt x="553" y="2180"/>
                  </a:lnTo>
                  <a:lnTo>
                    <a:pt x="439" y="2088"/>
                  </a:lnTo>
                  <a:lnTo>
                    <a:pt x="430" y="2078"/>
                  </a:lnTo>
                  <a:lnTo>
                    <a:pt x="423" y="2065"/>
                  </a:lnTo>
                  <a:lnTo>
                    <a:pt x="422" y="2052"/>
                  </a:lnTo>
                  <a:lnTo>
                    <a:pt x="425" y="2038"/>
                  </a:lnTo>
                  <a:lnTo>
                    <a:pt x="432" y="2024"/>
                  </a:lnTo>
                  <a:lnTo>
                    <a:pt x="442" y="2015"/>
                  </a:lnTo>
                  <a:lnTo>
                    <a:pt x="456" y="2010"/>
                  </a:lnTo>
                  <a:lnTo>
                    <a:pt x="470" y="2007"/>
                  </a:lnTo>
                  <a:lnTo>
                    <a:pt x="484" y="2011"/>
                  </a:lnTo>
                  <a:lnTo>
                    <a:pt x="496" y="2018"/>
                  </a:lnTo>
                  <a:lnTo>
                    <a:pt x="576" y="2082"/>
                  </a:lnTo>
                  <a:lnTo>
                    <a:pt x="731" y="1909"/>
                  </a:lnTo>
                  <a:lnTo>
                    <a:pt x="742" y="1899"/>
                  </a:lnTo>
                  <a:lnTo>
                    <a:pt x="755" y="1895"/>
                  </a:lnTo>
                  <a:lnTo>
                    <a:pt x="769" y="1894"/>
                  </a:lnTo>
                  <a:close/>
                  <a:moveTo>
                    <a:pt x="944" y="1588"/>
                  </a:moveTo>
                  <a:lnTo>
                    <a:pt x="1738" y="1588"/>
                  </a:lnTo>
                  <a:lnTo>
                    <a:pt x="1754" y="1590"/>
                  </a:lnTo>
                  <a:lnTo>
                    <a:pt x="1768" y="1597"/>
                  </a:lnTo>
                  <a:lnTo>
                    <a:pt x="1778" y="1608"/>
                  </a:lnTo>
                  <a:lnTo>
                    <a:pt x="1786" y="1621"/>
                  </a:lnTo>
                  <a:lnTo>
                    <a:pt x="1788" y="1637"/>
                  </a:lnTo>
                  <a:lnTo>
                    <a:pt x="1788" y="1687"/>
                  </a:lnTo>
                  <a:lnTo>
                    <a:pt x="1786" y="1702"/>
                  </a:lnTo>
                  <a:lnTo>
                    <a:pt x="1778" y="1716"/>
                  </a:lnTo>
                  <a:lnTo>
                    <a:pt x="1768" y="1727"/>
                  </a:lnTo>
                  <a:lnTo>
                    <a:pt x="1754" y="1734"/>
                  </a:lnTo>
                  <a:lnTo>
                    <a:pt x="1738" y="1736"/>
                  </a:lnTo>
                  <a:lnTo>
                    <a:pt x="944" y="1736"/>
                  </a:lnTo>
                  <a:lnTo>
                    <a:pt x="928" y="1734"/>
                  </a:lnTo>
                  <a:lnTo>
                    <a:pt x="914" y="1727"/>
                  </a:lnTo>
                  <a:lnTo>
                    <a:pt x="904" y="1716"/>
                  </a:lnTo>
                  <a:lnTo>
                    <a:pt x="896" y="1702"/>
                  </a:lnTo>
                  <a:lnTo>
                    <a:pt x="894" y="1687"/>
                  </a:lnTo>
                  <a:lnTo>
                    <a:pt x="894" y="1637"/>
                  </a:lnTo>
                  <a:lnTo>
                    <a:pt x="896" y="1621"/>
                  </a:lnTo>
                  <a:lnTo>
                    <a:pt x="904" y="1608"/>
                  </a:lnTo>
                  <a:lnTo>
                    <a:pt x="914" y="1597"/>
                  </a:lnTo>
                  <a:lnTo>
                    <a:pt x="928" y="1590"/>
                  </a:lnTo>
                  <a:lnTo>
                    <a:pt x="944" y="1588"/>
                  </a:lnTo>
                  <a:close/>
                  <a:moveTo>
                    <a:pt x="769" y="1472"/>
                  </a:moveTo>
                  <a:lnTo>
                    <a:pt x="783" y="1475"/>
                  </a:lnTo>
                  <a:lnTo>
                    <a:pt x="795" y="1483"/>
                  </a:lnTo>
                  <a:lnTo>
                    <a:pt x="805" y="1494"/>
                  </a:lnTo>
                  <a:lnTo>
                    <a:pt x="810" y="1508"/>
                  </a:lnTo>
                  <a:lnTo>
                    <a:pt x="810" y="1521"/>
                  </a:lnTo>
                  <a:lnTo>
                    <a:pt x="807" y="1535"/>
                  </a:lnTo>
                  <a:lnTo>
                    <a:pt x="800" y="1548"/>
                  </a:lnTo>
                  <a:lnTo>
                    <a:pt x="616" y="1753"/>
                  </a:lnTo>
                  <a:lnTo>
                    <a:pt x="606" y="1761"/>
                  </a:lnTo>
                  <a:lnTo>
                    <a:pt x="594" y="1767"/>
                  </a:lnTo>
                  <a:lnTo>
                    <a:pt x="581" y="1769"/>
                  </a:lnTo>
                  <a:lnTo>
                    <a:pt x="567" y="1765"/>
                  </a:lnTo>
                  <a:lnTo>
                    <a:pt x="553" y="1758"/>
                  </a:lnTo>
                  <a:lnTo>
                    <a:pt x="439" y="1667"/>
                  </a:lnTo>
                  <a:lnTo>
                    <a:pt x="430" y="1656"/>
                  </a:lnTo>
                  <a:lnTo>
                    <a:pt x="423" y="1643"/>
                  </a:lnTo>
                  <a:lnTo>
                    <a:pt x="422" y="1630"/>
                  </a:lnTo>
                  <a:lnTo>
                    <a:pt x="425" y="1615"/>
                  </a:lnTo>
                  <a:lnTo>
                    <a:pt x="432" y="1602"/>
                  </a:lnTo>
                  <a:lnTo>
                    <a:pt x="442" y="1593"/>
                  </a:lnTo>
                  <a:lnTo>
                    <a:pt x="456" y="1588"/>
                  </a:lnTo>
                  <a:lnTo>
                    <a:pt x="470" y="1586"/>
                  </a:lnTo>
                  <a:lnTo>
                    <a:pt x="484" y="1589"/>
                  </a:lnTo>
                  <a:lnTo>
                    <a:pt x="496" y="1596"/>
                  </a:lnTo>
                  <a:lnTo>
                    <a:pt x="576" y="1660"/>
                  </a:lnTo>
                  <a:lnTo>
                    <a:pt x="731" y="1487"/>
                  </a:lnTo>
                  <a:lnTo>
                    <a:pt x="742" y="1477"/>
                  </a:lnTo>
                  <a:lnTo>
                    <a:pt x="755" y="1473"/>
                  </a:lnTo>
                  <a:lnTo>
                    <a:pt x="769" y="1472"/>
                  </a:lnTo>
                  <a:close/>
                  <a:moveTo>
                    <a:pt x="944" y="1140"/>
                  </a:moveTo>
                  <a:lnTo>
                    <a:pt x="1738" y="1140"/>
                  </a:lnTo>
                  <a:lnTo>
                    <a:pt x="1754" y="1144"/>
                  </a:lnTo>
                  <a:lnTo>
                    <a:pt x="1768" y="1150"/>
                  </a:lnTo>
                  <a:lnTo>
                    <a:pt x="1778" y="1162"/>
                  </a:lnTo>
                  <a:lnTo>
                    <a:pt x="1786" y="1175"/>
                  </a:lnTo>
                  <a:lnTo>
                    <a:pt x="1788" y="1190"/>
                  </a:lnTo>
                  <a:lnTo>
                    <a:pt x="1788" y="1240"/>
                  </a:lnTo>
                  <a:lnTo>
                    <a:pt x="1786" y="1255"/>
                  </a:lnTo>
                  <a:lnTo>
                    <a:pt x="1778" y="1269"/>
                  </a:lnTo>
                  <a:lnTo>
                    <a:pt x="1768" y="1280"/>
                  </a:lnTo>
                  <a:lnTo>
                    <a:pt x="1754" y="1287"/>
                  </a:lnTo>
                  <a:lnTo>
                    <a:pt x="1738" y="1290"/>
                  </a:lnTo>
                  <a:lnTo>
                    <a:pt x="944" y="1290"/>
                  </a:lnTo>
                  <a:lnTo>
                    <a:pt x="928" y="1287"/>
                  </a:lnTo>
                  <a:lnTo>
                    <a:pt x="914" y="1280"/>
                  </a:lnTo>
                  <a:lnTo>
                    <a:pt x="904" y="1269"/>
                  </a:lnTo>
                  <a:lnTo>
                    <a:pt x="896" y="1255"/>
                  </a:lnTo>
                  <a:lnTo>
                    <a:pt x="894" y="1240"/>
                  </a:lnTo>
                  <a:lnTo>
                    <a:pt x="894" y="1190"/>
                  </a:lnTo>
                  <a:lnTo>
                    <a:pt x="896" y="1175"/>
                  </a:lnTo>
                  <a:lnTo>
                    <a:pt x="904" y="1162"/>
                  </a:lnTo>
                  <a:lnTo>
                    <a:pt x="914" y="1150"/>
                  </a:lnTo>
                  <a:lnTo>
                    <a:pt x="928" y="1144"/>
                  </a:lnTo>
                  <a:lnTo>
                    <a:pt x="944" y="1140"/>
                  </a:lnTo>
                  <a:close/>
                  <a:moveTo>
                    <a:pt x="769" y="1030"/>
                  </a:moveTo>
                  <a:lnTo>
                    <a:pt x="783" y="1034"/>
                  </a:lnTo>
                  <a:lnTo>
                    <a:pt x="795" y="1042"/>
                  </a:lnTo>
                  <a:lnTo>
                    <a:pt x="805" y="1053"/>
                  </a:lnTo>
                  <a:lnTo>
                    <a:pt x="810" y="1066"/>
                  </a:lnTo>
                  <a:lnTo>
                    <a:pt x="810" y="1081"/>
                  </a:lnTo>
                  <a:lnTo>
                    <a:pt x="807" y="1094"/>
                  </a:lnTo>
                  <a:lnTo>
                    <a:pt x="800" y="1106"/>
                  </a:lnTo>
                  <a:lnTo>
                    <a:pt x="616" y="1312"/>
                  </a:lnTo>
                  <a:lnTo>
                    <a:pt x="606" y="1320"/>
                  </a:lnTo>
                  <a:lnTo>
                    <a:pt x="594" y="1326"/>
                  </a:lnTo>
                  <a:lnTo>
                    <a:pt x="581" y="1327"/>
                  </a:lnTo>
                  <a:lnTo>
                    <a:pt x="567" y="1325"/>
                  </a:lnTo>
                  <a:lnTo>
                    <a:pt x="553" y="1317"/>
                  </a:lnTo>
                  <a:lnTo>
                    <a:pt x="439" y="1226"/>
                  </a:lnTo>
                  <a:lnTo>
                    <a:pt x="430" y="1215"/>
                  </a:lnTo>
                  <a:lnTo>
                    <a:pt x="423" y="1202"/>
                  </a:lnTo>
                  <a:lnTo>
                    <a:pt x="422" y="1188"/>
                  </a:lnTo>
                  <a:lnTo>
                    <a:pt x="425" y="1174"/>
                  </a:lnTo>
                  <a:lnTo>
                    <a:pt x="432" y="1162"/>
                  </a:lnTo>
                  <a:lnTo>
                    <a:pt x="442" y="1152"/>
                  </a:lnTo>
                  <a:lnTo>
                    <a:pt x="456" y="1146"/>
                  </a:lnTo>
                  <a:lnTo>
                    <a:pt x="470" y="1145"/>
                  </a:lnTo>
                  <a:lnTo>
                    <a:pt x="484" y="1147"/>
                  </a:lnTo>
                  <a:lnTo>
                    <a:pt x="496" y="1154"/>
                  </a:lnTo>
                  <a:lnTo>
                    <a:pt x="576" y="1218"/>
                  </a:lnTo>
                  <a:lnTo>
                    <a:pt x="731" y="1046"/>
                  </a:lnTo>
                  <a:lnTo>
                    <a:pt x="742" y="1036"/>
                  </a:lnTo>
                  <a:lnTo>
                    <a:pt x="755" y="1031"/>
                  </a:lnTo>
                  <a:lnTo>
                    <a:pt x="769" y="1030"/>
                  </a:lnTo>
                  <a:close/>
                  <a:moveTo>
                    <a:pt x="150" y="347"/>
                  </a:moveTo>
                  <a:lnTo>
                    <a:pt x="552" y="347"/>
                  </a:lnTo>
                  <a:lnTo>
                    <a:pt x="548" y="372"/>
                  </a:lnTo>
                  <a:lnTo>
                    <a:pt x="547" y="399"/>
                  </a:lnTo>
                  <a:lnTo>
                    <a:pt x="550" y="439"/>
                  </a:lnTo>
                  <a:lnTo>
                    <a:pt x="559" y="477"/>
                  </a:lnTo>
                  <a:lnTo>
                    <a:pt x="574" y="511"/>
                  </a:lnTo>
                  <a:lnTo>
                    <a:pt x="594" y="544"/>
                  </a:lnTo>
                  <a:lnTo>
                    <a:pt x="618" y="572"/>
                  </a:lnTo>
                  <a:lnTo>
                    <a:pt x="648" y="598"/>
                  </a:lnTo>
                  <a:lnTo>
                    <a:pt x="681" y="618"/>
                  </a:lnTo>
                  <a:lnTo>
                    <a:pt x="715" y="632"/>
                  </a:lnTo>
                  <a:lnTo>
                    <a:pt x="753" y="642"/>
                  </a:lnTo>
                  <a:lnTo>
                    <a:pt x="793" y="645"/>
                  </a:lnTo>
                  <a:lnTo>
                    <a:pt x="1442" y="645"/>
                  </a:lnTo>
                  <a:lnTo>
                    <a:pt x="1482" y="642"/>
                  </a:lnTo>
                  <a:lnTo>
                    <a:pt x="1520" y="632"/>
                  </a:lnTo>
                  <a:lnTo>
                    <a:pt x="1555" y="618"/>
                  </a:lnTo>
                  <a:lnTo>
                    <a:pt x="1588" y="597"/>
                  </a:lnTo>
                  <a:lnTo>
                    <a:pt x="1616" y="572"/>
                  </a:lnTo>
                  <a:lnTo>
                    <a:pt x="1641" y="543"/>
                  </a:lnTo>
                  <a:lnTo>
                    <a:pt x="1661" y="510"/>
                  </a:lnTo>
                  <a:lnTo>
                    <a:pt x="1676" y="475"/>
                  </a:lnTo>
                  <a:lnTo>
                    <a:pt x="1686" y="436"/>
                  </a:lnTo>
                  <a:lnTo>
                    <a:pt x="1689" y="396"/>
                  </a:lnTo>
                  <a:lnTo>
                    <a:pt x="1688" y="371"/>
                  </a:lnTo>
                  <a:lnTo>
                    <a:pt x="1683" y="347"/>
                  </a:lnTo>
                  <a:lnTo>
                    <a:pt x="1987" y="347"/>
                  </a:lnTo>
                  <a:lnTo>
                    <a:pt x="2029" y="349"/>
                  </a:lnTo>
                  <a:lnTo>
                    <a:pt x="2067" y="356"/>
                  </a:lnTo>
                  <a:lnTo>
                    <a:pt x="2101" y="366"/>
                  </a:lnTo>
                  <a:lnTo>
                    <a:pt x="2132" y="379"/>
                  </a:lnTo>
                  <a:lnTo>
                    <a:pt x="2159" y="396"/>
                  </a:lnTo>
                  <a:lnTo>
                    <a:pt x="2182" y="416"/>
                  </a:lnTo>
                  <a:lnTo>
                    <a:pt x="2201" y="438"/>
                  </a:lnTo>
                  <a:lnTo>
                    <a:pt x="2215" y="462"/>
                  </a:lnTo>
                  <a:lnTo>
                    <a:pt x="2226" y="488"/>
                  </a:lnTo>
                  <a:lnTo>
                    <a:pt x="2233" y="517"/>
                  </a:lnTo>
                  <a:lnTo>
                    <a:pt x="2235" y="546"/>
                  </a:lnTo>
                  <a:lnTo>
                    <a:pt x="2235" y="2036"/>
                  </a:lnTo>
                  <a:lnTo>
                    <a:pt x="2210" y="2035"/>
                  </a:lnTo>
                  <a:lnTo>
                    <a:pt x="2186" y="2034"/>
                  </a:lnTo>
                  <a:lnTo>
                    <a:pt x="2118" y="2037"/>
                  </a:lnTo>
                  <a:lnTo>
                    <a:pt x="2051" y="2045"/>
                  </a:lnTo>
                  <a:lnTo>
                    <a:pt x="1987" y="2060"/>
                  </a:lnTo>
                  <a:lnTo>
                    <a:pt x="1987" y="893"/>
                  </a:lnTo>
                  <a:lnTo>
                    <a:pt x="249" y="893"/>
                  </a:lnTo>
                  <a:lnTo>
                    <a:pt x="249" y="2876"/>
                  </a:lnTo>
                  <a:lnTo>
                    <a:pt x="1394" y="2876"/>
                  </a:lnTo>
                  <a:lnTo>
                    <a:pt x="1400" y="2942"/>
                  </a:lnTo>
                  <a:lnTo>
                    <a:pt x="1412" y="3005"/>
                  </a:lnTo>
                  <a:lnTo>
                    <a:pt x="1429" y="3066"/>
                  </a:lnTo>
                  <a:lnTo>
                    <a:pt x="1450" y="3125"/>
                  </a:lnTo>
                  <a:lnTo>
                    <a:pt x="199" y="3125"/>
                  </a:lnTo>
                  <a:lnTo>
                    <a:pt x="163" y="3122"/>
                  </a:lnTo>
                  <a:lnTo>
                    <a:pt x="130" y="3112"/>
                  </a:lnTo>
                  <a:lnTo>
                    <a:pt x="99" y="3097"/>
                  </a:lnTo>
                  <a:lnTo>
                    <a:pt x="71" y="3079"/>
                  </a:lnTo>
                  <a:lnTo>
                    <a:pt x="47" y="3054"/>
                  </a:lnTo>
                  <a:lnTo>
                    <a:pt x="27" y="3027"/>
                  </a:lnTo>
                  <a:lnTo>
                    <a:pt x="13" y="2995"/>
                  </a:lnTo>
                  <a:lnTo>
                    <a:pt x="3" y="2962"/>
                  </a:lnTo>
                  <a:lnTo>
                    <a:pt x="0" y="2926"/>
                  </a:lnTo>
                  <a:lnTo>
                    <a:pt x="0" y="546"/>
                  </a:lnTo>
                  <a:lnTo>
                    <a:pt x="3" y="513"/>
                  </a:lnTo>
                  <a:lnTo>
                    <a:pt x="9" y="483"/>
                  </a:lnTo>
                  <a:lnTo>
                    <a:pt x="21" y="455"/>
                  </a:lnTo>
                  <a:lnTo>
                    <a:pt x="36" y="428"/>
                  </a:lnTo>
                  <a:lnTo>
                    <a:pt x="53" y="405"/>
                  </a:lnTo>
                  <a:lnTo>
                    <a:pt x="71" y="385"/>
                  </a:lnTo>
                  <a:lnTo>
                    <a:pt x="91" y="369"/>
                  </a:lnTo>
                  <a:lnTo>
                    <a:pt x="111" y="358"/>
                  </a:lnTo>
                  <a:lnTo>
                    <a:pt x="131" y="349"/>
                  </a:lnTo>
                  <a:lnTo>
                    <a:pt x="150" y="347"/>
                  </a:lnTo>
                  <a:close/>
                  <a:moveTo>
                    <a:pt x="1118" y="99"/>
                  </a:moveTo>
                  <a:lnTo>
                    <a:pt x="1098" y="102"/>
                  </a:lnTo>
                  <a:lnTo>
                    <a:pt x="1080" y="109"/>
                  </a:lnTo>
                  <a:lnTo>
                    <a:pt x="1065" y="121"/>
                  </a:lnTo>
                  <a:lnTo>
                    <a:pt x="1053" y="136"/>
                  </a:lnTo>
                  <a:lnTo>
                    <a:pt x="1046" y="154"/>
                  </a:lnTo>
                  <a:lnTo>
                    <a:pt x="1043" y="174"/>
                  </a:lnTo>
                  <a:lnTo>
                    <a:pt x="1046" y="194"/>
                  </a:lnTo>
                  <a:lnTo>
                    <a:pt x="1053" y="211"/>
                  </a:lnTo>
                  <a:lnTo>
                    <a:pt x="1065" y="226"/>
                  </a:lnTo>
                  <a:lnTo>
                    <a:pt x="1080" y="238"/>
                  </a:lnTo>
                  <a:lnTo>
                    <a:pt x="1098" y="245"/>
                  </a:lnTo>
                  <a:lnTo>
                    <a:pt x="1118" y="248"/>
                  </a:lnTo>
                  <a:lnTo>
                    <a:pt x="1138" y="245"/>
                  </a:lnTo>
                  <a:lnTo>
                    <a:pt x="1156" y="238"/>
                  </a:lnTo>
                  <a:lnTo>
                    <a:pt x="1170" y="226"/>
                  </a:lnTo>
                  <a:lnTo>
                    <a:pt x="1182" y="211"/>
                  </a:lnTo>
                  <a:lnTo>
                    <a:pt x="1189" y="194"/>
                  </a:lnTo>
                  <a:lnTo>
                    <a:pt x="1193" y="174"/>
                  </a:lnTo>
                  <a:lnTo>
                    <a:pt x="1189" y="154"/>
                  </a:lnTo>
                  <a:lnTo>
                    <a:pt x="1182" y="136"/>
                  </a:lnTo>
                  <a:lnTo>
                    <a:pt x="1170" y="121"/>
                  </a:lnTo>
                  <a:lnTo>
                    <a:pt x="1156" y="109"/>
                  </a:lnTo>
                  <a:lnTo>
                    <a:pt x="1138" y="102"/>
                  </a:lnTo>
                  <a:lnTo>
                    <a:pt x="1118" y="99"/>
                  </a:lnTo>
                  <a:close/>
                  <a:moveTo>
                    <a:pt x="1116" y="0"/>
                  </a:moveTo>
                  <a:lnTo>
                    <a:pt x="1120" y="0"/>
                  </a:lnTo>
                  <a:lnTo>
                    <a:pt x="1150" y="3"/>
                  </a:lnTo>
                  <a:lnTo>
                    <a:pt x="1180" y="11"/>
                  </a:lnTo>
                  <a:lnTo>
                    <a:pt x="1206" y="23"/>
                  </a:lnTo>
                  <a:lnTo>
                    <a:pt x="1230" y="40"/>
                  </a:lnTo>
                  <a:lnTo>
                    <a:pt x="1252" y="61"/>
                  </a:lnTo>
                  <a:lnTo>
                    <a:pt x="1268" y="85"/>
                  </a:lnTo>
                  <a:lnTo>
                    <a:pt x="1281" y="112"/>
                  </a:lnTo>
                  <a:lnTo>
                    <a:pt x="1288" y="141"/>
                  </a:lnTo>
                  <a:lnTo>
                    <a:pt x="1292" y="171"/>
                  </a:lnTo>
                  <a:lnTo>
                    <a:pt x="1292" y="174"/>
                  </a:lnTo>
                  <a:lnTo>
                    <a:pt x="1294" y="194"/>
                  </a:lnTo>
                  <a:lnTo>
                    <a:pt x="1302" y="211"/>
                  </a:lnTo>
                  <a:lnTo>
                    <a:pt x="1314" y="226"/>
                  </a:lnTo>
                  <a:lnTo>
                    <a:pt x="1328" y="238"/>
                  </a:lnTo>
                  <a:lnTo>
                    <a:pt x="1345" y="245"/>
                  </a:lnTo>
                  <a:lnTo>
                    <a:pt x="1365" y="248"/>
                  </a:lnTo>
                  <a:lnTo>
                    <a:pt x="1442" y="248"/>
                  </a:lnTo>
                  <a:lnTo>
                    <a:pt x="1472" y="251"/>
                  </a:lnTo>
                  <a:lnTo>
                    <a:pt x="1499" y="260"/>
                  </a:lnTo>
                  <a:lnTo>
                    <a:pt x="1524" y="274"/>
                  </a:lnTo>
                  <a:lnTo>
                    <a:pt x="1547" y="291"/>
                  </a:lnTo>
                  <a:lnTo>
                    <a:pt x="1564" y="312"/>
                  </a:lnTo>
                  <a:lnTo>
                    <a:pt x="1578" y="338"/>
                  </a:lnTo>
                  <a:lnTo>
                    <a:pt x="1587" y="366"/>
                  </a:lnTo>
                  <a:lnTo>
                    <a:pt x="1590" y="396"/>
                  </a:lnTo>
                  <a:lnTo>
                    <a:pt x="1590" y="399"/>
                  </a:lnTo>
                  <a:lnTo>
                    <a:pt x="1587" y="428"/>
                  </a:lnTo>
                  <a:lnTo>
                    <a:pt x="1578" y="456"/>
                  </a:lnTo>
                  <a:lnTo>
                    <a:pt x="1564" y="481"/>
                  </a:lnTo>
                  <a:lnTo>
                    <a:pt x="1547" y="503"/>
                  </a:lnTo>
                  <a:lnTo>
                    <a:pt x="1524" y="521"/>
                  </a:lnTo>
                  <a:lnTo>
                    <a:pt x="1499" y="534"/>
                  </a:lnTo>
                  <a:lnTo>
                    <a:pt x="1472" y="543"/>
                  </a:lnTo>
                  <a:lnTo>
                    <a:pt x="1442" y="546"/>
                  </a:lnTo>
                  <a:lnTo>
                    <a:pt x="793" y="546"/>
                  </a:lnTo>
                  <a:lnTo>
                    <a:pt x="764" y="543"/>
                  </a:lnTo>
                  <a:lnTo>
                    <a:pt x="736" y="534"/>
                  </a:lnTo>
                  <a:lnTo>
                    <a:pt x="711" y="521"/>
                  </a:lnTo>
                  <a:lnTo>
                    <a:pt x="689" y="503"/>
                  </a:lnTo>
                  <a:lnTo>
                    <a:pt x="671" y="481"/>
                  </a:lnTo>
                  <a:lnTo>
                    <a:pt x="657" y="456"/>
                  </a:lnTo>
                  <a:lnTo>
                    <a:pt x="649" y="428"/>
                  </a:lnTo>
                  <a:lnTo>
                    <a:pt x="646" y="399"/>
                  </a:lnTo>
                  <a:lnTo>
                    <a:pt x="646" y="396"/>
                  </a:lnTo>
                  <a:lnTo>
                    <a:pt x="649" y="366"/>
                  </a:lnTo>
                  <a:lnTo>
                    <a:pt x="657" y="338"/>
                  </a:lnTo>
                  <a:lnTo>
                    <a:pt x="671" y="312"/>
                  </a:lnTo>
                  <a:lnTo>
                    <a:pt x="689" y="291"/>
                  </a:lnTo>
                  <a:lnTo>
                    <a:pt x="711" y="274"/>
                  </a:lnTo>
                  <a:lnTo>
                    <a:pt x="736" y="260"/>
                  </a:lnTo>
                  <a:lnTo>
                    <a:pt x="764" y="251"/>
                  </a:lnTo>
                  <a:lnTo>
                    <a:pt x="793" y="248"/>
                  </a:lnTo>
                  <a:lnTo>
                    <a:pt x="870" y="248"/>
                  </a:lnTo>
                  <a:lnTo>
                    <a:pt x="889" y="245"/>
                  </a:lnTo>
                  <a:lnTo>
                    <a:pt x="907" y="238"/>
                  </a:lnTo>
                  <a:lnTo>
                    <a:pt x="922" y="226"/>
                  </a:lnTo>
                  <a:lnTo>
                    <a:pt x="933" y="211"/>
                  </a:lnTo>
                  <a:lnTo>
                    <a:pt x="941" y="194"/>
                  </a:lnTo>
                  <a:lnTo>
                    <a:pt x="944" y="174"/>
                  </a:lnTo>
                  <a:lnTo>
                    <a:pt x="944" y="171"/>
                  </a:lnTo>
                  <a:lnTo>
                    <a:pt x="947" y="141"/>
                  </a:lnTo>
                  <a:lnTo>
                    <a:pt x="954" y="112"/>
                  </a:lnTo>
                  <a:lnTo>
                    <a:pt x="967" y="85"/>
                  </a:lnTo>
                  <a:lnTo>
                    <a:pt x="984" y="61"/>
                  </a:lnTo>
                  <a:lnTo>
                    <a:pt x="1005" y="40"/>
                  </a:lnTo>
                  <a:lnTo>
                    <a:pt x="1029" y="23"/>
                  </a:lnTo>
                  <a:lnTo>
                    <a:pt x="1056" y="11"/>
                  </a:lnTo>
                  <a:lnTo>
                    <a:pt x="1085" y="3"/>
                  </a:lnTo>
                  <a:lnTo>
                    <a:pt x="111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8722965" y="4077044"/>
            <a:ext cx="3036984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2. MOOC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학점 이수 절차</a:t>
            </a:r>
            <a:endParaRPr lang="en-US" altLang="ko-KR" sz="1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-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학점이수절차 안내</a:t>
            </a:r>
            <a:endParaRPr lang="ko-KR" altLang="en-US" sz="8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3950" y="4099293"/>
            <a:ext cx="1884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haroni" panose="02010803020104030203" pitchFamily="2" charset="-79"/>
              </a:rPr>
              <a:t>INDEX</a:t>
            </a:r>
            <a:endParaRPr lang="ko-KR" altLang="en-US" sz="3600" b="1" i="1" dirty="0">
              <a:solidFill>
                <a:prstClr val="black">
                  <a:lumMod val="65000"/>
                  <a:lumOff val="35000"/>
                </a:prstClr>
              </a:solidFill>
              <a:cs typeface="Aharoni" panose="02010803020104030203" pitchFamily="2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7326" y="4850371"/>
            <a:ext cx="2448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haroni" panose="02010803020104030203" pitchFamily="2" charset="-79"/>
              </a:rPr>
              <a:t>하와이 </a:t>
            </a:r>
            <a:r>
              <a:rPr lang="en-US" altLang="ko-KR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haroni" panose="02010803020104030203" pitchFamily="2" charset="-79"/>
              </a:rPr>
              <a:t>R.C. </a:t>
            </a:r>
          </a:p>
          <a:p>
            <a:r>
              <a:rPr lang="en-US" altLang="ko-KR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haroni" panose="02010803020104030203" pitchFamily="2" charset="-79"/>
              </a:rPr>
              <a:t>MOOC </a:t>
            </a:r>
            <a:r>
              <a:rPr lang="ko-KR" altLang="en-US" sz="2000" i="1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haroni" panose="02010803020104030203" pitchFamily="2" charset="-79"/>
              </a:rPr>
              <a:t>수강 가이드 </a:t>
            </a:r>
            <a:endParaRPr lang="ko-KR" altLang="en-US" sz="2000" i="1" dirty="0">
              <a:solidFill>
                <a:prstClr val="black">
                  <a:lumMod val="65000"/>
                  <a:lumOff val="35000"/>
                </a:prstClr>
              </a:solidFill>
              <a:cs typeface="Aharoni" panose="02010803020104030203" pitchFamily="2" charset="-79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434326" y="4778348"/>
            <a:ext cx="14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1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pic>
        <p:nvPicPr>
          <p:cNvPr id="14" name="그림 13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4638" y="2858531"/>
            <a:ext cx="885064" cy="87820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4569492" y="2873454"/>
            <a:ext cx="44427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1. 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의 개념 및 개요</a:t>
            </a: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87298" y="1503035"/>
            <a:ext cx="644187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MOOC</a:t>
            </a:r>
          </a:p>
          <a:p>
            <a:pPr algn="ctr">
              <a:lnSpc>
                <a:spcPct val="150000"/>
              </a:lnSpc>
            </a:pPr>
            <a:r>
              <a:rPr lang="en-US" altLang="ko-KR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ASSIVE</a:t>
            </a:r>
            <a:r>
              <a:rPr lang="en-US" altLang="ko-KR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O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PEN</a:t>
            </a:r>
            <a:r>
              <a:rPr lang="en-US" altLang="ko-KR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O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NLINE</a:t>
            </a:r>
            <a:r>
              <a:rPr lang="en-US" altLang="ko-KR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C</a:t>
            </a:r>
            <a:r>
              <a:rPr lang="en-US" altLang="ko-KR" sz="1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OURSE</a:t>
            </a:r>
          </a:p>
          <a:p>
            <a:pPr algn="ctr"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온라인 공개 수업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just">
              <a:lnSpc>
                <a:spcPct val="150000"/>
              </a:lnSpc>
            </a:pPr>
            <a:endParaRPr lang="en-US" altLang="ko-K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MOOC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은 온라인을 통해서 누구나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어디서나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원하는 강의를 무료로 들을 수 있는 온라인 공개 강좌 서비스 이다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MOOC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은 기존에 학습자가 수동적으로 듣기만 하던 온라인 학습동영상과 달리 교수자와 학습자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학습자와 학습자간 질의 응답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토론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퀴즈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과제 제출 등 양방향 학습이 가능한 새로운 교육환경을 제공한다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en-US" altLang="ko-K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수강인원의 제한 없이 누구나 수강이 가능하여 배경지식이 다른 학습자간 지식 공유의 장을 제공 </a:t>
            </a:r>
            <a:r>
              <a:rPr lang="ko-KR" altLang="en-US" sz="11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하므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ko-KR" altLang="en-US" sz="11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로써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학습자는 대학의 울타리를 넘어 새로운 학습경험을 하게 된다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en-US" altLang="ko-KR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                                                                 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출처 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국가평생교육진흥원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  <a:endParaRPr lang="en-US" altLang="ko-KR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18045" y="1503035"/>
            <a:ext cx="2727738" cy="195818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278" y="4271635"/>
            <a:ext cx="2937272" cy="195053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687571" y="496329"/>
            <a:ext cx="4057424" cy="576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accent1"/>
                </a:solidFill>
              </a:rPr>
              <a:t>1) MOOC</a:t>
            </a:r>
            <a:r>
              <a:rPr lang="ko-KR" altLang="en-US" sz="2400" b="1" dirty="0" smtClean="0">
                <a:solidFill>
                  <a:schemeClr val="accent1"/>
                </a:solidFill>
              </a:rPr>
              <a:t>의 개념 및 개요</a:t>
            </a:r>
            <a:endParaRPr lang="ko-KR" alt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06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pic>
        <p:nvPicPr>
          <p:cNvPr id="14" name="그림 13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8068" y="2858531"/>
            <a:ext cx="878204" cy="87820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4569492" y="2873454"/>
            <a:ext cx="44427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2. 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학점 이수 절차</a:t>
            </a: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881449" y="3630499"/>
            <a:ext cx="10338485" cy="224809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1394237" y="1907896"/>
            <a:ext cx="0" cy="1732129"/>
          </a:xfrm>
          <a:prstGeom prst="lin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2300517" y="3855308"/>
            <a:ext cx="29900" cy="2080409"/>
          </a:xfrm>
          <a:prstGeom prst="lin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H="1">
            <a:off x="5311743" y="3855308"/>
            <a:ext cx="28284" cy="2080409"/>
          </a:xfrm>
          <a:prstGeom prst="lin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4292436" y="1898370"/>
            <a:ext cx="0" cy="1732129"/>
          </a:xfrm>
          <a:prstGeom prst="lin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V="1">
            <a:off x="6997232" y="1907896"/>
            <a:ext cx="0" cy="1732129"/>
          </a:xfrm>
          <a:prstGeom prst="lin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600768" y="1907896"/>
            <a:ext cx="249343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학과별 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MOOC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대체 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교과목 선정 공문 발송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일시 </a:t>
            </a:r>
            <a:r>
              <a:rPr lang="en-US" altLang="ko-KR" sz="1000" dirty="0" smtClean="0"/>
              <a:t>: 09</a:t>
            </a:r>
            <a:r>
              <a:rPr lang="ko-KR" altLang="en-US" sz="1000" dirty="0" smtClean="0"/>
              <a:t>월 </a:t>
            </a:r>
            <a:r>
              <a:rPr lang="en-US" altLang="ko-KR" sz="1000" dirty="0" smtClean="0"/>
              <a:t>01</a:t>
            </a:r>
            <a:r>
              <a:rPr lang="ko-KR" altLang="en-US" sz="1000" dirty="0" smtClean="0"/>
              <a:t>일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-MOOC </a:t>
            </a:r>
            <a:r>
              <a:rPr lang="ko-KR" altLang="en-US" sz="1000" dirty="0" smtClean="0"/>
              <a:t>강좌로 대체 가능한 전공선택 교과목 선정 및 목록 작성 </a:t>
            </a:r>
            <a:endParaRPr lang="en-US" altLang="ko-KR" sz="1000" dirty="0" smtClean="0"/>
          </a:p>
        </p:txBody>
      </p:sp>
      <p:cxnSp>
        <p:nvCxnSpPr>
          <p:cNvPr id="44" name="직선 연결선 43"/>
          <p:cNvCxnSpPr/>
          <p:nvPr/>
        </p:nvCxnSpPr>
        <p:spPr>
          <a:xfrm>
            <a:off x="8064062" y="3855308"/>
            <a:ext cx="23650" cy="2080409"/>
          </a:xfrm>
          <a:prstGeom prst="line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364563" y="1907896"/>
            <a:ext cx="263266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학과별 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MOOC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대체 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/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교과목취합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일시 </a:t>
            </a:r>
            <a:r>
              <a:rPr lang="en-US" altLang="ko-KR" sz="1000" dirty="0" smtClean="0"/>
              <a:t>: 09</a:t>
            </a:r>
            <a:r>
              <a:rPr lang="ko-KR" altLang="en-US" sz="1000" dirty="0" smtClean="0"/>
              <a:t>월 </a:t>
            </a:r>
            <a:r>
              <a:rPr lang="en-US" altLang="ko-KR" sz="1000" dirty="0" smtClean="0"/>
              <a:t>09</a:t>
            </a:r>
            <a:r>
              <a:rPr lang="ko-KR" altLang="en-US" sz="1000" dirty="0" smtClean="0"/>
              <a:t>일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대체 가능한 모든 전공선택 교과목 목록 취합</a:t>
            </a:r>
            <a:endParaRPr lang="en-US" altLang="ko-KR" sz="1000" dirty="0" smtClean="0"/>
          </a:p>
        </p:txBody>
      </p:sp>
      <p:sp>
        <p:nvSpPr>
          <p:cNvPr id="51" name="TextBox 50"/>
          <p:cNvSpPr txBox="1"/>
          <p:nvPr/>
        </p:nvSpPr>
        <p:spPr>
          <a:xfrm>
            <a:off x="7164309" y="1852653"/>
            <a:ext cx="309479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MOOC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강좌 수강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일시 </a:t>
            </a:r>
            <a:r>
              <a:rPr lang="en-US" altLang="ko-KR" sz="1000" dirty="0" smtClean="0"/>
              <a:t>: 09</a:t>
            </a:r>
            <a:r>
              <a:rPr lang="ko-KR" altLang="en-US" sz="1000" dirty="0" smtClean="0"/>
              <a:t>월 </a:t>
            </a:r>
            <a:r>
              <a:rPr lang="en-US" altLang="ko-KR" sz="1000" dirty="0" smtClean="0"/>
              <a:t>15</a:t>
            </a:r>
            <a:r>
              <a:rPr lang="ko-KR" altLang="en-US" sz="1000" dirty="0" smtClean="0"/>
              <a:t>일 </a:t>
            </a:r>
            <a:r>
              <a:rPr lang="en-US" altLang="ko-KR" sz="1000" dirty="0" smtClean="0"/>
              <a:t>~ 12</a:t>
            </a:r>
            <a:r>
              <a:rPr lang="ko-KR" altLang="en-US" sz="1000" dirty="0" smtClean="0"/>
              <a:t>월 </a:t>
            </a:r>
            <a:r>
              <a:rPr lang="en-US" altLang="ko-KR" sz="1000" dirty="0" smtClean="0"/>
              <a:t>15</a:t>
            </a:r>
            <a:r>
              <a:rPr lang="ko-KR" altLang="en-US" sz="1000" dirty="0" smtClean="0"/>
              <a:t>일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 수강할 </a:t>
            </a:r>
            <a:r>
              <a:rPr lang="en-US" altLang="ko-KR" sz="1000" dirty="0" smtClean="0"/>
              <a:t>MOOC </a:t>
            </a:r>
            <a:r>
              <a:rPr lang="ko-KR" altLang="en-US" sz="1000" dirty="0" smtClean="0"/>
              <a:t>강좌 선택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학생</a:t>
            </a:r>
            <a:r>
              <a:rPr lang="en-US" altLang="ko-KR" sz="1000" dirty="0" smtClean="0"/>
              <a:t>) -&gt; </a:t>
            </a:r>
            <a:r>
              <a:rPr lang="ko-KR" altLang="en-US" sz="1000" dirty="0" smtClean="0"/>
              <a:t>학과 해당 교과목 담당교수 승인 </a:t>
            </a:r>
            <a:r>
              <a:rPr lang="en-US" altLang="ko-KR" sz="1000" dirty="0" smtClean="0"/>
              <a:t>-&gt; MOOC </a:t>
            </a:r>
            <a:r>
              <a:rPr lang="ko-KR" altLang="en-US" sz="1000" dirty="0" smtClean="0"/>
              <a:t>강좌 수강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rgbClr val="FF3300"/>
                </a:solidFill>
              </a:rPr>
              <a:t>*</a:t>
            </a:r>
            <a:r>
              <a:rPr lang="en-US" altLang="ko-KR" sz="1000" dirty="0" smtClean="0"/>
              <a:t> </a:t>
            </a:r>
            <a:r>
              <a:rPr lang="en-US" altLang="ko-KR" sz="1000" b="1" dirty="0" smtClean="0">
                <a:solidFill>
                  <a:srgbClr val="FF3300"/>
                </a:solidFill>
              </a:rPr>
              <a:t>MOOC </a:t>
            </a:r>
            <a:r>
              <a:rPr lang="ko-KR" altLang="en-US" sz="1000" b="1" dirty="0" smtClean="0">
                <a:solidFill>
                  <a:srgbClr val="FF3300"/>
                </a:solidFill>
              </a:rPr>
              <a:t>수강 사전에 반드시 담당 교수님의 승인을 받아야 함</a:t>
            </a:r>
            <a:endParaRPr lang="en-US" altLang="ko-KR" sz="1000" b="1" dirty="0" smtClean="0">
              <a:solidFill>
                <a:srgbClr val="FF33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73879" y="3893899"/>
            <a:ext cx="28805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 MOOC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강좌 수강 후 수료증 및 기타 증빙서류 제출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lnSpc>
                <a:spcPct val="250000"/>
              </a:lnSpc>
              <a:buFontTx/>
              <a:buChar char="-"/>
            </a:pPr>
            <a:r>
              <a:rPr lang="ko-KR" altLang="en-US" sz="1000" dirty="0" smtClean="0"/>
              <a:t>일시 </a:t>
            </a:r>
            <a:r>
              <a:rPr lang="en-US" altLang="ko-KR" sz="1000" dirty="0" smtClean="0"/>
              <a:t>: ~12</a:t>
            </a:r>
            <a:r>
              <a:rPr lang="ko-KR" altLang="en-US" sz="1000" dirty="0" smtClean="0"/>
              <a:t>월 </a:t>
            </a:r>
            <a:r>
              <a:rPr lang="en-US" altLang="ko-KR" sz="1000" dirty="0" smtClean="0"/>
              <a:t>16</a:t>
            </a:r>
            <a:r>
              <a:rPr lang="ko-KR" altLang="en-US" sz="1000" dirty="0" smtClean="0"/>
              <a:t>일</a:t>
            </a:r>
            <a:endParaRPr lang="en-US" altLang="ko-KR" sz="1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/>
              <a:t> 유료인증</a:t>
            </a:r>
            <a:r>
              <a:rPr lang="en-US" altLang="ko-KR" sz="1000" dirty="0" smtClean="0"/>
              <a:t>(Verified Certificate)</a:t>
            </a:r>
            <a:r>
              <a:rPr lang="ko-KR" altLang="en-US" sz="1000" dirty="0" smtClean="0"/>
              <a:t>시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smtClean="0"/>
              <a:t>성적 상세 정보가 표기된 인증서만 인정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제출서류 </a:t>
            </a:r>
            <a:r>
              <a:rPr lang="en-US" altLang="ko-KR" sz="1000" dirty="0" smtClean="0"/>
              <a:t>: MOOC </a:t>
            </a:r>
            <a:r>
              <a:rPr lang="ko-KR" altLang="en-US" sz="1000" dirty="0" smtClean="0"/>
              <a:t>학점 인정 기준 안내 참조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제출방법 </a:t>
            </a:r>
            <a:r>
              <a:rPr lang="en-US" altLang="ko-KR" sz="1000" dirty="0" smtClean="0"/>
              <a:t>: honors center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이메일</a:t>
            </a:r>
            <a:r>
              <a:rPr lang="ko-KR" altLang="en-US" sz="1000" dirty="0" smtClean="0"/>
              <a:t> 제출                 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윤정미 연구원 </a:t>
            </a:r>
            <a:r>
              <a:rPr lang="en-US" altLang="ko-KR" sz="1000" dirty="0" smtClean="0"/>
              <a:t>yjm@gachon.ac.kr)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64315" y="3959689"/>
            <a:ext cx="230396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5.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성적처리 마감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일시 </a:t>
            </a:r>
            <a:r>
              <a:rPr lang="en-US" altLang="ko-KR" sz="1000" dirty="0" smtClean="0"/>
              <a:t>: ~ 12</a:t>
            </a:r>
            <a:r>
              <a:rPr lang="ko-KR" altLang="en-US" sz="1000" dirty="0" smtClean="0"/>
              <a:t>월 </a:t>
            </a:r>
            <a:r>
              <a:rPr lang="en-US" altLang="ko-KR" sz="1000" dirty="0" smtClean="0"/>
              <a:t>30</a:t>
            </a:r>
            <a:r>
              <a:rPr lang="ko-KR" altLang="en-US" sz="1000" dirty="0" smtClean="0"/>
              <a:t>일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 smtClean="0"/>
              <a:t>학점 평가기준 및 학생 제출 서류를 바탕으로 각 학과의 해당 교과목 담당 교수가 최종학점 결정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최대 </a:t>
            </a:r>
            <a:r>
              <a:rPr lang="en-US" altLang="ko-KR" sz="1000" dirty="0" smtClean="0"/>
              <a:t>6</a:t>
            </a:r>
            <a:r>
              <a:rPr lang="ko-KR" altLang="en-US" sz="1000" dirty="0" smtClean="0"/>
              <a:t>학점</a:t>
            </a:r>
            <a:r>
              <a:rPr lang="en-US" altLang="ko-KR" sz="1000" dirty="0" smtClean="0"/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25137" y="4000878"/>
            <a:ext cx="230396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6. MOOC 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수료증 획득 비용 지급</a:t>
            </a:r>
            <a:r>
              <a:rPr lang="ko-KR" altLang="en-US" sz="1000" dirty="0" smtClean="0"/>
              <a:t> </a:t>
            </a:r>
            <a:endParaRPr lang="en-US" altLang="ko-KR" sz="1000" dirty="0" smtClean="0"/>
          </a:p>
          <a:p>
            <a:pPr>
              <a:lnSpc>
                <a:spcPct val="250000"/>
              </a:lnSpc>
            </a:pPr>
            <a:r>
              <a:rPr lang="en-US" altLang="ko-KR" sz="1000" dirty="0" smtClean="0"/>
              <a:t>- </a:t>
            </a:r>
            <a:r>
              <a:rPr lang="ko-KR" altLang="en-US" sz="1000" dirty="0"/>
              <a:t>일시 </a:t>
            </a:r>
            <a:r>
              <a:rPr lang="en-US" altLang="ko-KR" sz="1000" dirty="0"/>
              <a:t>: </a:t>
            </a:r>
            <a:r>
              <a:rPr lang="en-US" altLang="ko-KR" sz="1000" dirty="0" smtClean="0"/>
              <a:t>2017</a:t>
            </a:r>
            <a:r>
              <a:rPr lang="ko-KR" altLang="en-US" sz="1000" dirty="0" smtClean="0"/>
              <a:t>년</a:t>
            </a:r>
            <a:r>
              <a:rPr lang="en-US" altLang="ko-KR" sz="1000" dirty="0" smtClean="0"/>
              <a:t> 02</a:t>
            </a:r>
            <a:r>
              <a:rPr lang="ko-KR" altLang="en-US" sz="1000" dirty="0" smtClean="0"/>
              <a:t>월 </a:t>
            </a:r>
            <a:r>
              <a:rPr lang="en-US" altLang="ko-KR" sz="1000" dirty="0" smtClean="0"/>
              <a:t>28</a:t>
            </a:r>
            <a:r>
              <a:rPr lang="ko-KR" altLang="en-US" sz="1000" dirty="0" smtClean="0"/>
              <a:t>일 예정</a:t>
            </a:r>
            <a:endParaRPr lang="en-US" altLang="ko-KR" sz="1000" dirty="0"/>
          </a:p>
        </p:txBody>
      </p:sp>
      <p:sp>
        <p:nvSpPr>
          <p:cNvPr id="55" name="직사각형 54"/>
          <p:cNvSpPr/>
          <p:nvPr/>
        </p:nvSpPr>
        <p:spPr>
          <a:xfrm>
            <a:off x="1025321" y="512806"/>
            <a:ext cx="4057424" cy="576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5A9BD5"/>
                </a:solidFill>
              </a:rPr>
              <a:t>MOOC </a:t>
            </a:r>
            <a:r>
              <a:rPr lang="ko-KR" altLang="en-US" sz="2400" b="1" dirty="0" smtClean="0">
                <a:solidFill>
                  <a:srgbClr val="5A9BD5"/>
                </a:solidFill>
              </a:rPr>
              <a:t>학점 이수 절차 </a:t>
            </a:r>
            <a:endParaRPr lang="en-US" altLang="ko-KR" sz="2400" b="1" dirty="0">
              <a:solidFill>
                <a:srgbClr val="5A9BD5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pic>
        <p:nvPicPr>
          <p:cNvPr id="14" name="그림 13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9171" y="2858531"/>
            <a:ext cx="878204" cy="87820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4322356" y="2955833"/>
            <a:ext cx="51099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3. 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학점 인정 기준 안내</a:t>
            </a: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1183538" y="672249"/>
            <a:ext cx="373" cy="595266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23"/>
          <p:cNvSpPr/>
          <p:nvPr/>
        </p:nvSpPr>
        <p:spPr>
          <a:xfrm>
            <a:off x="799868" y="1440333"/>
            <a:ext cx="767341" cy="76734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1087528" y="576237"/>
            <a:ext cx="192021" cy="192021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prstClr val="white"/>
              </a:solidFill>
            </a:endParaRPr>
          </a:p>
        </p:txBody>
      </p:sp>
      <p:pic>
        <p:nvPicPr>
          <p:cNvPr id="27" name="Picture 5" descr="C:\Users\seok\Desktop\윤경일 자소서\아이콘\businessman27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97" y="1594262"/>
            <a:ext cx="459483" cy="45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타원 28"/>
          <p:cNvSpPr/>
          <p:nvPr/>
        </p:nvSpPr>
        <p:spPr>
          <a:xfrm>
            <a:off x="800612" y="2784482"/>
            <a:ext cx="767341" cy="76734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prstClr val="white"/>
              </a:solidFill>
            </a:endParaRPr>
          </a:p>
        </p:txBody>
      </p:sp>
      <p:pic>
        <p:nvPicPr>
          <p:cNvPr id="31" name="Picture 2" descr="H:\블로그\아이콘 모음\open13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28" y="2968874"/>
            <a:ext cx="430668" cy="43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타원 31"/>
          <p:cNvSpPr/>
          <p:nvPr/>
        </p:nvSpPr>
        <p:spPr>
          <a:xfrm>
            <a:off x="799868" y="4128631"/>
            <a:ext cx="767341" cy="76734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prstClr val="white"/>
              </a:solidFill>
            </a:endParaRPr>
          </a:p>
        </p:txBody>
      </p:sp>
      <p:pic>
        <p:nvPicPr>
          <p:cNvPr id="33" name="Picture 4" descr="C:\Users\seok\Desktop\윤경일 자소서\아이콘\user19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86" y="4303450"/>
            <a:ext cx="417704" cy="41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타원 34"/>
          <p:cNvSpPr/>
          <p:nvPr/>
        </p:nvSpPr>
        <p:spPr>
          <a:xfrm>
            <a:off x="800612" y="5473525"/>
            <a:ext cx="767341" cy="767341"/>
          </a:xfrm>
          <a:prstGeom prst="ellipse">
            <a:avLst/>
          </a:prstGeom>
          <a:solidFill>
            <a:srgbClr val="F179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prstClr val="white"/>
              </a:solidFill>
            </a:endParaRPr>
          </a:p>
        </p:txBody>
      </p:sp>
      <p:pic>
        <p:nvPicPr>
          <p:cNvPr id="36" name="Picture 3" descr="C:\Users\seok\Desktop\윤경일 자소서\아이콘\sales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42" y="5617355"/>
            <a:ext cx="479681" cy="47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직사각형 51"/>
          <p:cNvSpPr/>
          <p:nvPr/>
        </p:nvSpPr>
        <p:spPr>
          <a:xfrm>
            <a:off x="1774965" y="479854"/>
            <a:ext cx="4057424" cy="576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5A9BD5"/>
                </a:solidFill>
              </a:rPr>
              <a:t>MOOC </a:t>
            </a:r>
            <a:r>
              <a:rPr lang="ko-KR" altLang="en-US" sz="2400" b="1" dirty="0" smtClean="0">
                <a:solidFill>
                  <a:srgbClr val="5A9BD5"/>
                </a:solidFill>
              </a:rPr>
              <a:t>학점 인정 기준 </a:t>
            </a:r>
            <a:endParaRPr lang="en-US" altLang="ko-KR" sz="2400" b="1" dirty="0">
              <a:solidFill>
                <a:srgbClr val="5A9BD5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721137" y="1271114"/>
            <a:ext cx="6994494" cy="1096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전공선택 한 과목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(3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학점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당 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2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개 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MOOC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강좌 수강 </a:t>
            </a:r>
            <a:endParaRPr lang="en-US" altLang="ko-KR" sz="1400" b="1" dirty="0" smtClean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-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예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 3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학점 이수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: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최소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10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주차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11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시간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40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분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(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주당 최소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70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분 이상 수강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온라인 강의 수강 필요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(5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주차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*2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과목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 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1779684" y="5450089"/>
            <a:ext cx="7520835" cy="1096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성적산출</a:t>
            </a:r>
            <a:endParaRPr lang="en-US" altLang="ko-KR" sz="1400" b="1" dirty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- Letter Grade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로 산출</a:t>
            </a:r>
            <a:endParaRPr lang="en-US" altLang="ko-KR" sz="1067" dirty="0" smtClean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최종학점은 각 학과의 해당교과목 담당교수의 학생 제출 서류 및 최종 </a:t>
            </a:r>
            <a:r>
              <a:rPr lang="ko-KR" altLang="en-US" sz="1067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레포트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평가에 의해 결정</a:t>
            </a:r>
            <a:endParaRPr lang="en-US" altLang="ko-KR" sz="1067" dirty="0" smtClean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학점인정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: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최대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6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학점 까지 인정 </a:t>
            </a:r>
            <a:endParaRPr lang="ko-KR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733496" y="2593288"/>
            <a:ext cx="6994494" cy="10962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해당 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MOOC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강좌의 수료증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(certificate)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획득  </a:t>
            </a:r>
            <a:endParaRPr lang="en-US" altLang="ko-KR" sz="1400" b="1" dirty="0" smtClean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-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예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 3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학점 이수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: 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개 수료증 획득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(MOOC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강좌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개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1778803" y="3956649"/>
            <a:ext cx="7711186" cy="1493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해당 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MOOC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강좌 수강 중 수행한 과제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,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시험답안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,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상담보고서</a:t>
            </a:r>
            <a:r>
              <a:rPr lang="en-US" altLang="ko-KR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, 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영문 최종 </a:t>
            </a:r>
            <a:r>
              <a:rPr lang="ko-KR" altLang="en-US" sz="1400" b="1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레포트</a:t>
            </a:r>
            <a:r>
              <a:rPr lang="ko-KR" altLang="en-US" sz="14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등 결과 제출 </a:t>
            </a:r>
            <a:endParaRPr lang="en-US" altLang="ko-KR" sz="1400" b="1" dirty="0" smtClean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예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 3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학점 이수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: 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MOOC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강좌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개에 대한 모든 과제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,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퀴즈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,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시험 등의 증빙자료 제출</a:t>
            </a:r>
            <a:endParaRPr lang="en-US" altLang="ko-KR" sz="1067" dirty="0" smtClean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회에 해당하는 상담보고서 제출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(MOOC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강좌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개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개의 영문 최종 </a:t>
            </a:r>
            <a:r>
              <a:rPr lang="ko-KR" altLang="en-US" sz="1067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레포트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 제출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(MOOC 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강좌 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2</a:t>
            </a:r>
            <a:r>
              <a:rPr lang="ko-KR" altLang="en-US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개</a:t>
            </a:r>
            <a:r>
              <a:rPr lang="en-US" altLang="ko-KR" sz="1067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067" b="1" dirty="0" smtClean="0">
                <a:solidFill>
                  <a:srgbClr val="FF0000"/>
                </a:solidFill>
                <a:latin typeface="+mj-lt"/>
              </a:rPr>
              <a:t>* </a:t>
            </a:r>
            <a:r>
              <a:rPr lang="ko-KR" altLang="en-US" sz="1067" b="1" dirty="0" smtClean="0">
                <a:solidFill>
                  <a:srgbClr val="FF0000"/>
                </a:solidFill>
                <a:latin typeface="+mj-lt"/>
              </a:rPr>
              <a:t>최종 결과물을 </a:t>
            </a:r>
            <a:r>
              <a:rPr lang="ko-KR" altLang="en-US" sz="1067" b="1" dirty="0" err="1" smtClean="0">
                <a:solidFill>
                  <a:srgbClr val="FF0000"/>
                </a:solidFill>
                <a:latin typeface="+mj-lt"/>
              </a:rPr>
              <a:t>아너스센터로</a:t>
            </a:r>
            <a:r>
              <a:rPr lang="ko-KR" altLang="en-US" sz="1067" b="1" dirty="0" smtClean="0">
                <a:solidFill>
                  <a:srgbClr val="FF0000"/>
                </a:solidFill>
                <a:latin typeface="+mj-lt"/>
              </a:rPr>
              <a:t> 제출하면 취합 후 각 학과의 담당 교수님께 전달 </a:t>
            </a:r>
            <a:r>
              <a:rPr lang="en-US" altLang="ko-KR" sz="1067" b="1" dirty="0" smtClean="0">
                <a:solidFill>
                  <a:srgbClr val="FF0000"/>
                </a:solidFill>
                <a:latin typeface="+mj-lt"/>
              </a:rPr>
              <a:t>( </a:t>
            </a:r>
            <a:r>
              <a:rPr lang="ko-KR" altLang="en-US" sz="1067" b="1" dirty="0" smtClean="0">
                <a:solidFill>
                  <a:srgbClr val="FF0000"/>
                </a:solidFill>
                <a:latin typeface="+mj-lt"/>
              </a:rPr>
              <a:t>제출기한 추후 안내</a:t>
            </a:r>
            <a:r>
              <a:rPr lang="en-US" altLang="ko-KR" sz="1067" b="1" dirty="0" smtClean="0">
                <a:solidFill>
                  <a:srgbClr val="FF0000"/>
                </a:solidFill>
                <a:latin typeface="+mj-lt"/>
              </a:rPr>
              <a:t>)</a:t>
            </a:r>
            <a:r>
              <a:rPr lang="ko-KR" altLang="en-US" sz="1067" b="1" dirty="0" smtClean="0">
                <a:solidFill>
                  <a:srgbClr val="FF0000"/>
                </a:solidFill>
                <a:latin typeface="+mj-lt"/>
              </a:rPr>
              <a:t>  </a:t>
            </a:r>
            <a:endParaRPr lang="en-US" altLang="ko-KR" sz="1067" b="1" dirty="0" smtClean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altLang="ko-KR" sz="1067" dirty="0">
              <a:solidFill>
                <a:prstClr val="black">
                  <a:lumMod val="50000"/>
                  <a:lumOff val="50000"/>
                </a:prst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9635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pic>
        <p:nvPicPr>
          <p:cNvPr id="14" name="그림 13" descr="그림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8068" y="2858531"/>
            <a:ext cx="878204" cy="87820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4569492" y="2873454"/>
            <a:ext cx="44427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4. 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강의 수강 방법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</a:t>
            </a:r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COURSERA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&amp; </a:t>
            </a:r>
            <a:r>
              <a:rPr lang="en-US" altLang="ko-KR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edx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737793" y="1504026"/>
            <a:ext cx="10655137" cy="5353974"/>
            <a:chOff x="1866377" y="2179529"/>
            <a:chExt cx="8843375" cy="4684733"/>
          </a:xfrm>
        </p:grpSpPr>
        <p:sp>
          <p:nvSpPr>
            <p:cNvPr id="30" name="자유형 29"/>
            <p:cNvSpPr/>
            <p:nvPr/>
          </p:nvSpPr>
          <p:spPr>
            <a:xfrm>
              <a:off x="1866377" y="2179529"/>
              <a:ext cx="8843375" cy="4678471"/>
            </a:xfrm>
            <a:custGeom>
              <a:avLst/>
              <a:gdLst>
                <a:gd name="connsiteX0" fmla="*/ 480179 w 8843375"/>
                <a:gd name="connsiteY0" fmla="*/ 0 h 4678471"/>
                <a:gd name="connsiteX1" fmla="*/ 8363196 w 8843375"/>
                <a:gd name="connsiteY1" fmla="*/ 0 h 4678471"/>
                <a:gd name="connsiteX2" fmla="*/ 8843375 w 8843375"/>
                <a:gd name="connsiteY2" fmla="*/ 480179 h 4678471"/>
                <a:gd name="connsiteX3" fmla="*/ 8843375 w 8843375"/>
                <a:gd name="connsiteY3" fmla="*/ 4678471 h 4678471"/>
                <a:gd name="connsiteX4" fmla="*/ 0 w 8843375"/>
                <a:gd name="connsiteY4" fmla="*/ 4678471 h 4678471"/>
                <a:gd name="connsiteX5" fmla="*/ 0 w 8843375"/>
                <a:gd name="connsiteY5" fmla="*/ 480179 h 4678471"/>
                <a:gd name="connsiteX6" fmla="*/ 480179 w 8843375"/>
                <a:gd name="connsiteY6" fmla="*/ 0 h 467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43375" h="4678471">
                  <a:moveTo>
                    <a:pt x="480179" y="0"/>
                  </a:moveTo>
                  <a:lnTo>
                    <a:pt x="8363196" y="0"/>
                  </a:lnTo>
                  <a:cubicBezTo>
                    <a:pt x="8628392" y="0"/>
                    <a:pt x="8843375" y="214983"/>
                    <a:pt x="8843375" y="480179"/>
                  </a:cubicBezTo>
                  <a:lnTo>
                    <a:pt x="8843375" y="4678471"/>
                  </a:lnTo>
                  <a:lnTo>
                    <a:pt x="0" y="4678471"/>
                  </a:lnTo>
                  <a:lnTo>
                    <a:pt x="0" y="480179"/>
                  </a:lnTo>
                  <a:cubicBezTo>
                    <a:pt x="0" y="214983"/>
                    <a:pt x="214983" y="0"/>
                    <a:pt x="480179" y="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06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204579" y="3162821"/>
              <a:ext cx="8166970" cy="3701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7" name="그룹 30"/>
            <p:cNvGrpSpPr/>
            <p:nvPr/>
          </p:nvGrpSpPr>
          <p:grpSpPr>
            <a:xfrm>
              <a:off x="5423770" y="2592890"/>
              <a:ext cx="1578279" cy="162839"/>
              <a:chOff x="5423770" y="2592890"/>
              <a:chExt cx="1578279" cy="162839"/>
            </a:xfrm>
          </p:grpSpPr>
          <p:sp>
            <p:nvSpPr>
              <p:cNvPr id="28" name="타원 27"/>
              <p:cNvSpPr/>
              <p:nvPr/>
            </p:nvSpPr>
            <p:spPr>
              <a:xfrm>
                <a:off x="5423770" y="2592890"/>
                <a:ext cx="162839" cy="1628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모서리가 둥근 직사각형 28"/>
              <p:cNvSpPr/>
              <p:nvPr/>
            </p:nvSpPr>
            <p:spPr>
              <a:xfrm>
                <a:off x="5734058" y="2592890"/>
                <a:ext cx="1267991" cy="162839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32" name="직사각형 31"/>
          <p:cNvSpPr/>
          <p:nvPr/>
        </p:nvSpPr>
        <p:spPr>
          <a:xfrm>
            <a:off x="1150135" y="2627363"/>
            <a:ext cx="9830902" cy="16095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435100" y="3494789"/>
            <a:ext cx="9144852" cy="567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COURSERA , </a:t>
            </a:r>
            <a:r>
              <a:rPr lang="en-US" altLang="ko-KR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edx</a:t>
            </a:r>
            <a:endParaRPr lang="ko-KR" altLang="en-US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1898" y="2790527"/>
            <a:ext cx="9830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N A * E R</a:t>
            </a:r>
            <a:endParaRPr lang="ko-KR" altLang="en-US" sz="40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871317"/>
              </p:ext>
            </p:extLst>
          </p:nvPr>
        </p:nvGraphicFramePr>
        <p:xfrm>
          <a:off x="1522783" y="2896669"/>
          <a:ext cx="363682" cy="338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82"/>
              </a:tblGrid>
              <a:tr h="84551">
                <a:tc>
                  <a:txBody>
                    <a:bodyPr/>
                    <a:lstStyle/>
                    <a:p>
                      <a:endParaRPr lang="ko-KR" altLang="en-US" sz="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551">
                <a:tc>
                  <a:txBody>
                    <a:bodyPr/>
                    <a:lstStyle/>
                    <a:p>
                      <a:endParaRPr lang="ko-KR" altLang="en-US" sz="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551">
                <a:tc>
                  <a:txBody>
                    <a:bodyPr/>
                    <a:lstStyle/>
                    <a:p>
                      <a:endParaRPr lang="ko-KR" altLang="en-US" sz="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551"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112" y="2899889"/>
            <a:ext cx="391991" cy="370499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741" y="3624481"/>
            <a:ext cx="377408" cy="31353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86616" y="4234615"/>
            <a:ext cx="4779950" cy="2248563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0027" y="4247958"/>
            <a:ext cx="5008607" cy="2224217"/>
          </a:xfrm>
          <a:prstGeom prst="rect">
            <a:avLst/>
          </a:prstGeom>
        </p:spPr>
      </p:pic>
      <p:sp>
        <p:nvSpPr>
          <p:cNvPr id="41" name="직사각형 40"/>
          <p:cNvSpPr/>
          <p:nvPr/>
        </p:nvSpPr>
        <p:spPr>
          <a:xfrm>
            <a:off x="1150155" y="6522630"/>
            <a:ext cx="5003510" cy="335370"/>
          </a:xfrm>
          <a:prstGeom prst="rect">
            <a:avLst/>
          </a:prstGeom>
          <a:solidFill>
            <a:schemeClr val="tx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COURSERA(</a:t>
            </a:r>
            <a:r>
              <a:rPr lang="ko-KR" altLang="en-US" b="1" dirty="0" err="1" smtClean="0">
                <a:solidFill>
                  <a:schemeClr val="bg1"/>
                </a:solidFill>
              </a:rPr>
              <a:t>코세라</a:t>
            </a:r>
            <a:r>
              <a:rPr lang="en-US" altLang="ko-KR" b="1" dirty="0" smtClean="0">
                <a:solidFill>
                  <a:schemeClr val="bg1"/>
                </a:solidFill>
              </a:rPr>
              <a:t>)</a:t>
            </a:r>
            <a:endParaRPr lang="en-US" altLang="ko-KR" b="1" dirty="0">
              <a:solidFill>
                <a:schemeClr val="bg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194854" y="6522630"/>
            <a:ext cx="4777946" cy="335370"/>
          </a:xfrm>
          <a:prstGeom prst="rect">
            <a:avLst/>
          </a:prstGeom>
          <a:solidFill>
            <a:schemeClr val="tx2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err="1" smtClean="0">
                <a:solidFill>
                  <a:schemeClr val="bg1"/>
                </a:solidFill>
              </a:rPr>
              <a:t>edx</a:t>
            </a:r>
            <a:r>
              <a:rPr lang="en-US" altLang="ko-KR" b="1" dirty="0" smtClean="0">
                <a:solidFill>
                  <a:schemeClr val="bg1"/>
                </a:solidFill>
              </a:rPr>
              <a:t> (</a:t>
            </a:r>
            <a:r>
              <a:rPr lang="ko-KR" altLang="en-US" b="1" dirty="0" err="1" smtClean="0">
                <a:solidFill>
                  <a:schemeClr val="bg1"/>
                </a:solidFill>
              </a:rPr>
              <a:t>에덱스</a:t>
            </a:r>
            <a:r>
              <a:rPr lang="en-US" altLang="ko-KR" b="1" dirty="0" smtClean="0">
                <a:solidFill>
                  <a:schemeClr val="bg1"/>
                </a:solidFill>
              </a:rPr>
              <a:t>)</a:t>
            </a:r>
            <a:endParaRPr lang="en-US" altLang="ko-KR" b="1" dirty="0">
              <a:solidFill>
                <a:schemeClr val="bg1"/>
              </a:solidFill>
            </a:endParaRPr>
          </a:p>
        </p:txBody>
      </p:sp>
      <p:pic>
        <p:nvPicPr>
          <p:cNvPr id="46" name="그림 45" descr="05451e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16442">
            <a:off x="8786238" y="342931"/>
            <a:ext cx="2778237" cy="1847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7" name="타원 46"/>
          <p:cNvSpPr/>
          <p:nvPr/>
        </p:nvSpPr>
        <p:spPr>
          <a:xfrm rot="20968657">
            <a:off x="8753941" y="577841"/>
            <a:ext cx="1588164" cy="4256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/>
          <p:cNvSpPr/>
          <p:nvPr/>
        </p:nvSpPr>
        <p:spPr>
          <a:xfrm rot="20968657">
            <a:off x="8817134" y="1011842"/>
            <a:ext cx="1237522" cy="4256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87571" y="496329"/>
            <a:ext cx="6149834" cy="576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accent1"/>
                </a:solidFill>
              </a:rPr>
              <a:t>하와이 </a:t>
            </a:r>
            <a:r>
              <a:rPr lang="en-US" altLang="ko-KR" sz="2400" b="1" dirty="0" smtClean="0">
                <a:solidFill>
                  <a:schemeClr val="accent1"/>
                </a:solidFill>
              </a:rPr>
              <a:t>R.C. MOOC </a:t>
            </a:r>
            <a:r>
              <a:rPr lang="ko-KR" altLang="en-US" sz="2400" b="1" dirty="0" smtClean="0">
                <a:solidFill>
                  <a:schemeClr val="accent1"/>
                </a:solidFill>
              </a:rPr>
              <a:t>활용 가능 플랫폼</a:t>
            </a:r>
            <a:endParaRPr lang="ko-KR" altLang="en-US" sz="2400" b="1" dirty="0">
              <a:solidFill>
                <a:schemeClr val="accent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0376">
            <a:off x="286018" y="4364705"/>
            <a:ext cx="2424058" cy="20631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272530">
            <a:off x="479006" y="4920930"/>
            <a:ext cx="203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최다 강좌 보유</a:t>
            </a:r>
            <a:endParaRPr lang="en-US" altLang="ko-K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개설강좌 </a:t>
            </a:r>
            <a:r>
              <a:rPr lang="en-US" altLang="ko-KR" sz="1600" dirty="0" smtClean="0"/>
              <a:t>1770</a:t>
            </a:r>
            <a:r>
              <a:rPr lang="ko-KR" altLang="en-US" sz="1600" dirty="0" smtClean="0"/>
              <a:t>개</a:t>
            </a:r>
            <a:endParaRPr lang="ko-KR" altLang="en-US" sz="1600" dirty="0"/>
          </a:p>
        </p:txBody>
      </p:sp>
      <p:sp>
        <p:nvSpPr>
          <p:cNvPr id="31" name="TextBox 30"/>
          <p:cNvSpPr txBox="1"/>
          <p:nvPr/>
        </p:nvSpPr>
        <p:spPr>
          <a:xfrm rot="20309001">
            <a:off x="549905" y="4437507"/>
            <a:ext cx="162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COURSERA</a:t>
            </a:r>
            <a:r>
              <a:rPr lang="en-US" altLang="ko-KR" sz="1600" dirty="0" smtClean="0"/>
              <a:t> 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5129">
            <a:off x="9586089" y="4364704"/>
            <a:ext cx="2424058" cy="206314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 rot="998639">
            <a:off x="10778654" y="4651070"/>
            <a:ext cx="1626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 smtClean="0"/>
              <a:t>edx</a:t>
            </a:r>
            <a:r>
              <a:rPr lang="en-US" altLang="ko-KR" sz="1600" b="1" dirty="0" smtClean="0"/>
              <a:t> </a:t>
            </a:r>
          </a:p>
        </p:txBody>
      </p:sp>
      <p:sp>
        <p:nvSpPr>
          <p:cNvPr id="44" name="TextBox 43"/>
          <p:cNvSpPr txBox="1"/>
          <p:nvPr/>
        </p:nvSpPr>
        <p:spPr>
          <a:xfrm rot="1078076">
            <a:off x="9776503" y="4953824"/>
            <a:ext cx="214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컴퓨터 공학분야 특성화</a:t>
            </a:r>
            <a:endParaRPr lang="en-US" altLang="ko-KR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err="1" smtClean="0"/>
              <a:t>수분별</a:t>
            </a:r>
            <a:r>
              <a:rPr lang="ko-KR" altLang="en-US" sz="1200" dirty="0" smtClean="0"/>
              <a:t> 강좌 개설</a:t>
            </a:r>
            <a:endParaRPr lang="en-US" altLang="ko-KR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개설강좌 </a:t>
            </a:r>
            <a:r>
              <a:rPr lang="en-US" altLang="ko-KR" sz="1200" dirty="0" smtClean="0"/>
              <a:t>1080</a:t>
            </a:r>
            <a:r>
              <a:rPr lang="ko-KR" altLang="en-US" sz="1200" dirty="0" smtClean="0"/>
              <a:t>개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26806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06" y="1027906"/>
            <a:ext cx="4815682" cy="429729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722381" y="2865570"/>
            <a:ext cx="478533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COURSERA</a:t>
            </a:r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수강 방법</a:t>
            </a:r>
            <a:endParaRPr lang="en-US" altLang="ko-KR" sz="36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64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82406"/>
            <a:ext cx="12192000" cy="6075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62625" y="409575"/>
            <a:ext cx="1914525" cy="409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3" name="그룹 13"/>
          <p:cNvGrpSpPr/>
          <p:nvPr/>
        </p:nvGrpSpPr>
        <p:grpSpPr>
          <a:xfrm>
            <a:off x="3048000" y="808817"/>
            <a:ext cx="6096000" cy="682231"/>
            <a:chOff x="2037060" y="-23876"/>
            <a:chExt cx="7154564" cy="802783"/>
          </a:xfrm>
        </p:grpSpPr>
        <p:sp>
          <p:nvSpPr>
            <p:cNvPr id="2" name="직사각형 1"/>
            <p:cNvSpPr/>
            <p:nvPr/>
          </p:nvSpPr>
          <p:spPr>
            <a:xfrm>
              <a:off x="8211961" y="313253"/>
              <a:ext cx="979663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040755" y="-22925"/>
              <a:ext cx="6115050" cy="57888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37060" y="-23876"/>
              <a:ext cx="6460795" cy="543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solidFill>
                    <a:srgbClr val="FF3300"/>
                  </a:solidFill>
                </a:rPr>
                <a:t>①</a:t>
              </a:r>
              <a:r>
                <a:rPr lang="en-US" altLang="ko-KR" dirty="0" smtClean="0"/>
                <a:t>FACEBOOK </a:t>
              </a:r>
              <a:r>
                <a:rPr lang="ko-KR" altLang="en-US" dirty="0" smtClean="0"/>
                <a:t>계정 </a:t>
              </a:r>
              <a:r>
                <a:rPr lang="en-US" altLang="ko-KR" dirty="0" smtClean="0"/>
                <a:t>or GOOGLE </a:t>
              </a:r>
              <a:r>
                <a:rPr lang="ko-KR" altLang="en-US" dirty="0" smtClean="0"/>
                <a:t>계정으로 로그인</a:t>
              </a:r>
              <a:endParaRPr lang="ko-KR" altLang="en-US" dirty="0"/>
            </a:p>
          </p:txBody>
        </p:sp>
        <p:cxnSp>
          <p:nvCxnSpPr>
            <p:cNvPr id="4" name="직선 화살표 연결선 3"/>
            <p:cNvCxnSpPr/>
            <p:nvPr/>
          </p:nvCxnSpPr>
          <p:spPr>
            <a:xfrm flipV="1">
              <a:off x="2205116" y="557504"/>
              <a:ext cx="6039556" cy="4896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직사각형 11"/>
          <p:cNvSpPr/>
          <p:nvPr/>
        </p:nvSpPr>
        <p:spPr>
          <a:xfrm>
            <a:off x="168587" y="133864"/>
            <a:ext cx="4255132" cy="576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accent1"/>
                </a:solidFill>
              </a:rPr>
              <a:t>1) CORSERA </a:t>
            </a:r>
            <a:r>
              <a:rPr lang="ko-KR" altLang="en-US" sz="2400" b="1" dirty="0" smtClean="0">
                <a:solidFill>
                  <a:schemeClr val="accent1"/>
                </a:solidFill>
              </a:rPr>
              <a:t>수강방법 </a:t>
            </a:r>
            <a:endParaRPr lang="ko-KR" alt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5603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211829" cy="685800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015049" y="930877"/>
            <a:ext cx="7978146" cy="3642410"/>
            <a:chOff x="158322" y="-397044"/>
            <a:chExt cx="7978146" cy="3642410"/>
          </a:xfrm>
        </p:grpSpPr>
        <p:sp>
          <p:nvSpPr>
            <p:cNvPr id="6" name="직사각형 5"/>
            <p:cNvSpPr/>
            <p:nvPr/>
          </p:nvSpPr>
          <p:spPr>
            <a:xfrm>
              <a:off x="158322" y="-397044"/>
              <a:ext cx="1499286" cy="364241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021418" y="270219"/>
              <a:ext cx="4957833" cy="50868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01289" y="315397"/>
              <a:ext cx="4877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3300"/>
                  </a:solidFill>
                </a:rPr>
                <a:t>②</a:t>
              </a:r>
              <a:r>
                <a:rPr lang="en-US" altLang="ko-KR" dirty="0" smtClean="0"/>
                <a:t>Catalog</a:t>
              </a:r>
              <a:r>
                <a:rPr lang="ko-KR" altLang="en-US" dirty="0" smtClean="0"/>
                <a:t>를 통해 수강하고자 하는 강의 탐색</a:t>
              </a:r>
              <a:endParaRPr lang="ko-KR" altLang="en-US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H="1" flipV="1">
              <a:off x="1764244" y="755429"/>
              <a:ext cx="6372224" cy="23478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5404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0587" cy="685800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1079156" y="3974713"/>
            <a:ext cx="8021080" cy="848797"/>
            <a:chOff x="4767554" y="313252"/>
            <a:chExt cx="8005471" cy="848797"/>
          </a:xfrm>
        </p:grpSpPr>
        <p:sp>
          <p:nvSpPr>
            <p:cNvPr id="6" name="직사각형 5"/>
            <p:cNvSpPr/>
            <p:nvPr/>
          </p:nvSpPr>
          <p:spPr>
            <a:xfrm>
              <a:off x="8211961" y="313252"/>
              <a:ext cx="4561064" cy="84879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767554" y="531597"/>
              <a:ext cx="3249497" cy="49549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76094" y="552984"/>
              <a:ext cx="61150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③</a:t>
              </a:r>
              <a:r>
                <a:rPr lang="ko-KR" altLang="en-US" dirty="0" err="1" smtClean="0"/>
                <a:t>듣고싶은</a:t>
              </a:r>
              <a:r>
                <a:rPr lang="ko-KR" altLang="en-US" dirty="0" smtClean="0"/>
                <a:t> 강의를 찾아 클릭</a:t>
              </a:r>
              <a:endParaRPr lang="ko-KR" altLang="en-US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V="1">
              <a:off x="4792219" y="1041751"/>
              <a:ext cx="3334723" cy="593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09749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655" y="0"/>
            <a:ext cx="12209655" cy="685800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4379721" y="276217"/>
            <a:ext cx="4218164" cy="473612"/>
            <a:chOff x="2573161" y="-1203861"/>
            <a:chExt cx="4218164" cy="473612"/>
          </a:xfrm>
        </p:grpSpPr>
        <p:sp>
          <p:nvSpPr>
            <p:cNvPr id="6" name="직사각형 5"/>
            <p:cNvSpPr/>
            <p:nvPr/>
          </p:nvSpPr>
          <p:spPr>
            <a:xfrm>
              <a:off x="2573161" y="-1195903"/>
              <a:ext cx="979663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916893" y="-1203861"/>
              <a:ext cx="2874432" cy="40363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33369" y="-1187665"/>
              <a:ext cx="2792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3300"/>
                  </a:solidFill>
                </a:rPr>
                <a:t>④ </a:t>
              </a:r>
              <a:r>
                <a:rPr lang="en-US" altLang="ko-KR" dirty="0" smtClean="0"/>
                <a:t>1.</a:t>
              </a:r>
              <a:r>
                <a:rPr lang="ko-KR" altLang="en-US" dirty="0" smtClean="0"/>
                <a:t>강의계획서 확인</a:t>
              </a:r>
              <a:endParaRPr lang="ko-KR" altLang="en-US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H="1">
              <a:off x="3587381" y="-791990"/>
              <a:ext cx="3182834" cy="9866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10"/>
          <p:cNvGrpSpPr/>
          <p:nvPr/>
        </p:nvGrpSpPr>
        <p:grpSpPr>
          <a:xfrm>
            <a:off x="3162424" y="2841600"/>
            <a:ext cx="7430664" cy="932874"/>
            <a:chOff x="2573161" y="-1195903"/>
            <a:chExt cx="7442281" cy="932874"/>
          </a:xfrm>
        </p:grpSpPr>
        <p:sp>
          <p:nvSpPr>
            <p:cNvPr id="12" name="직사각형 11"/>
            <p:cNvSpPr/>
            <p:nvPr/>
          </p:nvSpPr>
          <p:spPr>
            <a:xfrm>
              <a:off x="2573161" y="-1195903"/>
              <a:ext cx="1219200" cy="93287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916894" y="-1113071"/>
              <a:ext cx="3888129" cy="4880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00392" y="-1088811"/>
              <a:ext cx="61150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⑤</a:t>
              </a:r>
              <a:r>
                <a:rPr lang="en-US" altLang="ko-KR" dirty="0" smtClean="0"/>
                <a:t>2.</a:t>
              </a:r>
              <a:r>
                <a:rPr lang="ko-KR" altLang="en-US" dirty="0" smtClean="0"/>
                <a:t>강의시작 날짜 확인 및 강의등록</a:t>
              </a:r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H="1">
              <a:off x="3793132" y="-610562"/>
              <a:ext cx="4003639" cy="1307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0241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1956830" y="666281"/>
            <a:ext cx="826124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</a:rPr>
              <a:t>반드시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학과의 해당 교과목 담당 교수님께 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선택한 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강좌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(2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개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에 대한 강의계획서를 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검토받고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해당 교과목 수강을 대체할 수 있는지 여부를 확인 받은 후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선택한 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강좌를 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구매하셔야 합니다</a:t>
            </a:r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/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/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379" y="4355110"/>
            <a:ext cx="2074592" cy="207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97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6942" cy="6858000"/>
          </a:xfrm>
          <a:prstGeom prst="rect">
            <a:avLst/>
          </a:prstGeom>
        </p:spPr>
      </p:pic>
      <p:grpSp>
        <p:nvGrpSpPr>
          <p:cNvPr id="2" name="그룹 4"/>
          <p:cNvGrpSpPr/>
          <p:nvPr/>
        </p:nvGrpSpPr>
        <p:grpSpPr>
          <a:xfrm>
            <a:off x="4314602" y="3259815"/>
            <a:ext cx="7490220" cy="658495"/>
            <a:chOff x="-3890211" y="-1195903"/>
            <a:chExt cx="15856700" cy="465654"/>
          </a:xfrm>
        </p:grpSpPr>
        <p:sp>
          <p:nvSpPr>
            <p:cNvPr id="6" name="직사각형 5"/>
            <p:cNvSpPr/>
            <p:nvPr/>
          </p:nvSpPr>
          <p:spPr>
            <a:xfrm>
              <a:off x="-3890211" y="-1195903"/>
              <a:ext cx="7443036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916892" y="-1149756"/>
              <a:ext cx="7907586" cy="31527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16890" y="-1149756"/>
              <a:ext cx="8049599" cy="282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⑥</a:t>
              </a:r>
              <a:r>
                <a:rPr lang="ko-KR" altLang="en-US" dirty="0" smtClean="0"/>
                <a:t>인증서 획득을 위해</a:t>
              </a:r>
              <a:r>
                <a:rPr lang="en-US" altLang="ko-KR" dirty="0" smtClean="0"/>
                <a:t>Course </a:t>
              </a:r>
              <a:r>
                <a:rPr lang="ko-KR" altLang="en-US" dirty="0" smtClean="0"/>
                <a:t>구매</a:t>
              </a:r>
              <a:endParaRPr lang="ko-KR" altLang="en-US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H="1" flipV="1">
              <a:off x="3916897" y="-834479"/>
              <a:ext cx="7875197" cy="1425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6975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46" y="352425"/>
            <a:ext cx="5305859" cy="6505575"/>
          </a:xfrm>
        </p:spPr>
      </p:pic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467" y="327454"/>
            <a:ext cx="6113452" cy="6530546"/>
          </a:xfrm>
          <a:prstGeom prst="rect">
            <a:avLst/>
          </a:prstGeom>
        </p:spPr>
      </p:pic>
      <p:grpSp>
        <p:nvGrpSpPr>
          <p:cNvPr id="2" name="그룹 6"/>
          <p:cNvGrpSpPr/>
          <p:nvPr/>
        </p:nvGrpSpPr>
        <p:grpSpPr>
          <a:xfrm>
            <a:off x="494909" y="304800"/>
            <a:ext cx="4111255" cy="473612"/>
            <a:chOff x="2573161" y="-1203861"/>
            <a:chExt cx="4111255" cy="473612"/>
          </a:xfrm>
        </p:grpSpPr>
        <p:sp>
          <p:nvSpPr>
            <p:cNvPr id="8" name="직사각형 7"/>
            <p:cNvSpPr/>
            <p:nvPr/>
          </p:nvSpPr>
          <p:spPr>
            <a:xfrm>
              <a:off x="2573161" y="-1195903"/>
              <a:ext cx="979663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892179" y="-1203861"/>
              <a:ext cx="2792237" cy="36246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25131" y="-1203861"/>
              <a:ext cx="2329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⑦</a:t>
              </a:r>
              <a:r>
                <a:rPr lang="en-US" altLang="ko-KR" dirty="0" smtClean="0"/>
                <a:t> Keystrokes </a:t>
              </a:r>
              <a:r>
                <a:rPr lang="ko-KR" altLang="en-US" dirty="0" smtClean="0"/>
                <a:t>확인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 flipH="1">
              <a:off x="3579142" y="-816683"/>
              <a:ext cx="3079348" cy="1607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3762375" y="5806867"/>
            <a:ext cx="499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 smtClean="0">
                <a:solidFill>
                  <a:srgbClr val="FF3300"/>
                </a:solidFill>
              </a:rPr>
              <a:t>인증과정</a:t>
            </a:r>
            <a:endParaRPr lang="ko-KR" altLang="en-US" sz="5400" dirty="0">
              <a:solidFill>
                <a:srgbClr val="FF3300"/>
              </a:solidFill>
            </a:endParaRPr>
          </a:p>
        </p:txBody>
      </p:sp>
      <p:grpSp>
        <p:nvGrpSpPr>
          <p:cNvPr id="3" name="그룹 12"/>
          <p:cNvGrpSpPr/>
          <p:nvPr/>
        </p:nvGrpSpPr>
        <p:grpSpPr>
          <a:xfrm>
            <a:off x="7084541" y="197708"/>
            <a:ext cx="4992129" cy="576649"/>
            <a:chOff x="-278657" y="-1294477"/>
            <a:chExt cx="10223905" cy="576649"/>
          </a:xfrm>
        </p:grpSpPr>
        <p:sp>
          <p:nvSpPr>
            <p:cNvPr id="14" name="직사각형 13"/>
            <p:cNvSpPr/>
            <p:nvPr/>
          </p:nvSpPr>
          <p:spPr>
            <a:xfrm>
              <a:off x="-278657" y="-1294477"/>
              <a:ext cx="3600423" cy="576649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587507" y="-1203861"/>
              <a:ext cx="5184350" cy="3896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60895" y="-1203861"/>
              <a:ext cx="51843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⑧</a:t>
              </a:r>
              <a:r>
                <a:rPr lang="ko-KR" altLang="en-US" dirty="0" smtClean="0"/>
                <a:t>본인 얼굴 확인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 flipH="1" flipV="1">
              <a:off x="3299088" y="-831550"/>
              <a:ext cx="6474994" cy="9132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29705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1" y="419100"/>
            <a:ext cx="6082159" cy="5905500"/>
          </a:xfrm>
        </p:spPr>
      </p:pic>
      <p:pic>
        <p:nvPicPr>
          <p:cNvPr id="7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5886451" cy="5905500"/>
          </a:xfrm>
          <a:prstGeom prst="rect">
            <a:avLst/>
          </a:prstGeom>
        </p:spPr>
      </p:pic>
      <p:grpSp>
        <p:nvGrpSpPr>
          <p:cNvPr id="2" name="그룹 8"/>
          <p:cNvGrpSpPr/>
          <p:nvPr/>
        </p:nvGrpSpPr>
        <p:grpSpPr>
          <a:xfrm>
            <a:off x="1590675" y="315170"/>
            <a:ext cx="3931305" cy="473612"/>
            <a:chOff x="88048" y="-1203861"/>
            <a:chExt cx="9943895" cy="473612"/>
          </a:xfrm>
        </p:grpSpPr>
        <p:sp>
          <p:nvSpPr>
            <p:cNvPr id="10" name="직사각형 9"/>
            <p:cNvSpPr/>
            <p:nvPr/>
          </p:nvSpPr>
          <p:spPr>
            <a:xfrm>
              <a:off x="88048" y="-1195903"/>
              <a:ext cx="3464775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916894" y="-1203861"/>
              <a:ext cx="6115049" cy="41799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16894" y="-1195903"/>
              <a:ext cx="61150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⑨</a:t>
              </a:r>
              <a:r>
                <a:rPr lang="ko-KR" altLang="en-US" dirty="0" smtClean="0"/>
                <a:t>신분증확인</a:t>
              </a:r>
              <a:endParaRPr lang="ko-KR" altLang="en-US" dirty="0"/>
            </a:p>
          </p:txBody>
        </p:sp>
        <p:cxnSp>
          <p:nvCxnSpPr>
            <p:cNvPr id="13" name="직선 화살표 연결선 12"/>
            <p:cNvCxnSpPr/>
            <p:nvPr/>
          </p:nvCxnSpPr>
          <p:spPr>
            <a:xfrm flipH="1">
              <a:off x="3520998" y="-777626"/>
              <a:ext cx="6483460" cy="11978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762375" y="5806867"/>
            <a:ext cx="499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 smtClean="0">
                <a:solidFill>
                  <a:srgbClr val="0070C0"/>
                </a:solidFill>
              </a:rPr>
              <a:t>인증과정</a:t>
            </a:r>
            <a:endParaRPr lang="ko-KR" altLang="en-US" sz="5400" dirty="0">
              <a:solidFill>
                <a:srgbClr val="0070C0"/>
              </a:solidFill>
            </a:endParaRPr>
          </a:p>
        </p:txBody>
      </p:sp>
      <p:grpSp>
        <p:nvGrpSpPr>
          <p:cNvPr id="3" name="그룹 14"/>
          <p:cNvGrpSpPr/>
          <p:nvPr/>
        </p:nvGrpSpPr>
        <p:grpSpPr>
          <a:xfrm>
            <a:off x="7751805" y="403019"/>
            <a:ext cx="4021096" cy="465654"/>
            <a:chOff x="3848971" y="-1203861"/>
            <a:chExt cx="10171014" cy="465654"/>
          </a:xfrm>
        </p:grpSpPr>
        <p:sp>
          <p:nvSpPr>
            <p:cNvPr id="16" name="직사각형 15"/>
            <p:cNvSpPr/>
            <p:nvPr/>
          </p:nvSpPr>
          <p:spPr>
            <a:xfrm>
              <a:off x="10555210" y="-1203861"/>
              <a:ext cx="3464775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916893" y="-1203861"/>
              <a:ext cx="5328834" cy="42076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16893" y="-1195903"/>
              <a:ext cx="61150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⑩</a:t>
              </a:r>
              <a:r>
                <a:rPr lang="ko-KR" altLang="en-US" dirty="0" smtClean="0"/>
                <a:t>최종확인</a:t>
              </a:r>
              <a:endParaRPr lang="ko-KR" altLang="en-US" dirty="0"/>
            </a:p>
          </p:txBody>
        </p:sp>
        <p:cxnSp>
          <p:nvCxnSpPr>
            <p:cNvPr id="19" name="직선 화살표 연결선 18"/>
            <p:cNvCxnSpPr/>
            <p:nvPr/>
          </p:nvCxnSpPr>
          <p:spPr>
            <a:xfrm>
              <a:off x="3848971" y="-791334"/>
              <a:ext cx="6667630" cy="4365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9496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258" y="0"/>
            <a:ext cx="12208258" cy="685800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209550" y="1642826"/>
            <a:ext cx="4996764" cy="1826140"/>
            <a:chOff x="88048" y="-1203861"/>
            <a:chExt cx="11880407" cy="1826140"/>
          </a:xfrm>
        </p:grpSpPr>
        <p:sp>
          <p:nvSpPr>
            <p:cNvPr id="6" name="직사각형 5"/>
            <p:cNvSpPr/>
            <p:nvPr/>
          </p:nvSpPr>
          <p:spPr>
            <a:xfrm>
              <a:off x="88048" y="-1195904"/>
              <a:ext cx="3464775" cy="181818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759111" y="-1203861"/>
              <a:ext cx="6915546" cy="39192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21188" y="-1197940"/>
              <a:ext cx="72472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⑪</a:t>
              </a:r>
              <a:r>
                <a:rPr lang="ko-KR" altLang="en-US" dirty="0" smtClean="0"/>
                <a:t>전체적인 강의계획 확인</a:t>
              </a:r>
              <a:endParaRPr lang="ko-KR" altLang="en-US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H="1">
              <a:off x="3525171" y="-795465"/>
              <a:ext cx="8149486" cy="5104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2794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4231" cy="6858000"/>
          </a:xfrm>
          <a:prstGeom prst="rect">
            <a:avLst/>
          </a:prstGeom>
        </p:spPr>
      </p:pic>
      <p:grpSp>
        <p:nvGrpSpPr>
          <p:cNvPr id="2" name="그룹 3"/>
          <p:cNvGrpSpPr/>
          <p:nvPr/>
        </p:nvGrpSpPr>
        <p:grpSpPr>
          <a:xfrm>
            <a:off x="66675" y="1982045"/>
            <a:ext cx="5601882" cy="2275630"/>
            <a:chOff x="-1020214" y="-1203861"/>
            <a:chExt cx="13109084" cy="2275630"/>
          </a:xfrm>
        </p:grpSpPr>
        <p:sp>
          <p:nvSpPr>
            <p:cNvPr id="7" name="직사각형 6"/>
            <p:cNvSpPr/>
            <p:nvPr/>
          </p:nvSpPr>
          <p:spPr>
            <a:xfrm>
              <a:off x="-1020214" y="-1195903"/>
              <a:ext cx="4573037" cy="226767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216708" y="-1203861"/>
              <a:ext cx="7307199" cy="3657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16892" y="-1195903"/>
              <a:ext cx="8171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 </a:t>
              </a:r>
              <a:r>
                <a:rPr lang="ko-KR" altLang="en-US" sz="2000" b="1" dirty="0" smtClean="0">
                  <a:solidFill>
                    <a:srgbClr val="FF3300"/>
                  </a:solidFill>
                </a:rPr>
                <a:t>⑫</a:t>
              </a:r>
              <a:r>
                <a:rPr lang="ko-KR" altLang="en-US" dirty="0" smtClean="0"/>
                <a:t>커리큘럼에 따라 강의 수강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3488587" y="-849106"/>
              <a:ext cx="8055135" cy="14809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45397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09654" cy="685800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676650" y="2705101"/>
            <a:ext cx="7946938" cy="4219574"/>
            <a:chOff x="-8079364" y="-1519030"/>
            <a:chExt cx="20112812" cy="4219574"/>
          </a:xfrm>
        </p:grpSpPr>
        <p:sp>
          <p:nvSpPr>
            <p:cNvPr id="6" name="직사각형 5"/>
            <p:cNvSpPr/>
            <p:nvPr/>
          </p:nvSpPr>
          <p:spPr>
            <a:xfrm>
              <a:off x="-8079364" y="-1519030"/>
              <a:ext cx="11632187" cy="421957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917643" y="-1195624"/>
              <a:ext cx="5343639" cy="60437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71699" y="-1220616"/>
              <a:ext cx="726174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⑬</a:t>
              </a:r>
              <a:r>
                <a:rPr lang="ko-KR" altLang="en-US" dirty="0" smtClean="0"/>
                <a:t>스크립트가 있어 </a:t>
              </a:r>
              <a:endParaRPr lang="en-US" altLang="ko-KR" dirty="0" smtClean="0"/>
            </a:p>
            <a:p>
              <a:r>
                <a:rPr lang="ko-KR" altLang="en-US" dirty="0" smtClean="0"/>
                <a:t>쉽게 수강 가능</a:t>
              </a:r>
              <a:endParaRPr lang="en-US" altLang="ko-KR" dirty="0" smtClean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H="1">
              <a:off x="3437367" y="-583007"/>
              <a:ext cx="6823915" cy="14855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0369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04282" y="0"/>
            <a:ext cx="12192001" cy="6858000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-123568" y="948296"/>
            <a:ext cx="11079803" cy="5650738"/>
            <a:chOff x="-8644774" y="-1428169"/>
            <a:chExt cx="28025400" cy="5650738"/>
          </a:xfrm>
        </p:grpSpPr>
        <p:sp>
          <p:nvSpPr>
            <p:cNvPr id="6" name="직사각형 5"/>
            <p:cNvSpPr/>
            <p:nvPr/>
          </p:nvSpPr>
          <p:spPr>
            <a:xfrm>
              <a:off x="88045" y="-1195904"/>
              <a:ext cx="19292581" cy="541847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8644771" y="-1428169"/>
              <a:ext cx="6667806" cy="122649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-8644774" y="-1232372"/>
              <a:ext cx="87328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⑭</a:t>
              </a:r>
              <a:r>
                <a:rPr lang="ko-KR" altLang="en-US" dirty="0" smtClean="0"/>
                <a:t>전반적인 성적 체크</a:t>
              </a:r>
              <a:endParaRPr lang="en-US" altLang="ko-KR" dirty="0" smtClean="0"/>
            </a:p>
            <a:p>
              <a:r>
                <a:rPr lang="ko-KR" altLang="en-US" dirty="0" smtClean="0"/>
                <a:t>모든 부분을 완료할 시</a:t>
              </a:r>
              <a:endParaRPr lang="en-US" altLang="ko-KR" dirty="0" smtClean="0"/>
            </a:p>
            <a:p>
              <a:r>
                <a:rPr lang="ko-KR" altLang="en-US" dirty="0" smtClean="0"/>
                <a:t>인증서 지급</a:t>
              </a:r>
              <a:endParaRPr lang="ko-KR" altLang="en-US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V="1">
              <a:off x="-8644774" y="-191926"/>
              <a:ext cx="8836520" cy="4011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30705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799" y="-787401"/>
            <a:ext cx="27059853" cy="84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42852280" descr="EMB0000273c29d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t="4732" r="8900"/>
          <a:stretch>
            <a:fillRect/>
          </a:stretch>
        </p:blipFill>
        <p:spPr bwMode="auto">
          <a:xfrm>
            <a:off x="107950" y="1"/>
            <a:ext cx="12084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53979" y="5317957"/>
            <a:ext cx="4924926" cy="11630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무료 강의 수강 후 인증서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/>
              <a:t>증명 문서가 없어 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인증서로써 효력이 부족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8078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    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06" y="1383854"/>
            <a:ext cx="4815682" cy="3585398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253276" y="2857687"/>
            <a:ext cx="478533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edx</a:t>
            </a:r>
            <a:r>
              <a:rPr lang="ko-KR" altLang="en-US" sz="3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수강 방법</a:t>
            </a:r>
            <a:endParaRPr lang="en-US" altLang="ko-KR" sz="36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994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07308"/>
            <a:ext cx="12192000" cy="6050692"/>
          </a:xfrm>
          <a:prstGeom prst="rect">
            <a:avLst/>
          </a:prstGeom>
        </p:spPr>
      </p:pic>
      <p:grpSp>
        <p:nvGrpSpPr>
          <p:cNvPr id="5" name="그룹 6"/>
          <p:cNvGrpSpPr/>
          <p:nvPr/>
        </p:nvGrpSpPr>
        <p:grpSpPr>
          <a:xfrm>
            <a:off x="3336324" y="1007676"/>
            <a:ext cx="7331676" cy="549275"/>
            <a:chOff x="2010382" y="200025"/>
            <a:chExt cx="7230669" cy="669212"/>
          </a:xfrm>
        </p:grpSpPr>
        <p:sp>
          <p:nvSpPr>
            <p:cNvPr id="8" name="직사각형 7"/>
            <p:cNvSpPr/>
            <p:nvPr/>
          </p:nvSpPr>
          <p:spPr>
            <a:xfrm>
              <a:off x="8261388" y="403583"/>
              <a:ext cx="979663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021418" y="200025"/>
              <a:ext cx="5335321" cy="57888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29405" y="235105"/>
              <a:ext cx="6115050" cy="487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①</a:t>
              </a:r>
              <a:r>
                <a:rPr lang="en-US" altLang="ko-KR" dirty="0" smtClean="0"/>
                <a:t>FACEBOOK </a:t>
              </a:r>
              <a:r>
                <a:rPr lang="ko-KR" altLang="en-US" dirty="0" smtClean="0"/>
                <a:t>계정 </a:t>
              </a:r>
              <a:r>
                <a:rPr lang="en-US" altLang="ko-KR" dirty="0" smtClean="0"/>
                <a:t>or GOOGLE </a:t>
              </a:r>
              <a:r>
                <a:rPr lang="ko-KR" altLang="en-US" dirty="0" smtClean="0"/>
                <a:t>계정으로 로그인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 flipV="1">
              <a:off x="2010382" y="762441"/>
              <a:ext cx="6240063" cy="6430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직사각형 13"/>
          <p:cNvSpPr/>
          <p:nvPr/>
        </p:nvSpPr>
        <p:spPr>
          <a:xfrm>
            <a:off x="168587" y="133864"/>
            <a:ext cx="3085359" cy="576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accent1"/>
                </a:solidFill>
              </a:rPr>
              <a:t>2) </a:t>
            </a:r>
            <a:r>
              <a:rPr lang="en-US" altLang="ko-KR" sz="2400" b="1" dirty="0" err="1" smtClean="0">
                <a:solidFill>
                  <a:schemeClr val="accent1"/>
                </a:solidFill>
              </a:rPr>
              <a:t>edx</a:t>
            </a:r>
            <a:r>
              <a:rPr lang="en-US" altLang="ko-KR" sz="2400" b="1" dirty="0" smtClean="0">
                <a:solidFill>
                  <a:schemeClr val="accent1"/>
                </a:solidFill>
              </a:rPr>
              <a:t> </a:t>
            </a:r>
            <a:r>
              <a:rPr lang="ko-KR" altLang="en-US" sz="2400" b="1" dirty="0" smtClean="0">
                <a:solidFill>
                  <a:schemeClr val="accent1"/>
                </a:solidFill>
              </a:rPr>
              <a:t>수강방법 </a:t>
            </a:r>
            <a:endParaRPr lang="ko-KR" alt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565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89301" y="-1307628"/>
            <a:ext cx="13954125" cy="932497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336587" y="5612860"/>
            <a:ext cx="5126477" cy="379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0"/>
          <p:cNvGrpSpPr/>
          <p:nvPr/>
        </p:nvGrpSpPr>
        <p:grpSpPr>
          <a:xfrm>
            <a:off x="3200400" y="1877714"/>
            <a:ext cx="7846541" cy="811642"/>
            <a:chOff x="88048" y="-1616032"/>
            <a:chExt cx="9865882" cy="811642"/>
          </a:xfrm>
        </p:grpSpPr>
        <p:sp>
          <p:nvSpPr>
            <p:cNvPr id="12" name="직사각형 11"/>
            <p:cNvSpPr/>
            <p:nvPr/>
          </p:nvSpPr>
          <p:spPr>
            <a:xfrm>
              <a:off x="88048" y="-1270044"/>
              <a:ext cx="3464776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823672" y="-1574564"/>
              <a:ext cx="6115050" cy="57888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02957" y="-1616032"/>
              <a:ext cx="611505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②</a:t>
              </a:r>
              <a:r>
                <a:rPr lang="ko-KR" altLang="en-US" dirty="0" smtClean="0"/>
                <a:t>추가정보 작성시</a:t>
              </a:r>
              <a:endParaRPr lang="en-US" altLang="ko-KR" dirty="0" smtClean="0"/>
            </a:p>
            <a:p>
              <a:r>
                <a:rPr lang="ko-KR" altLang="en-US" dirty="0" smtClean="0"/>
                <a:t>본인 이름 </a:t>
              </a:r>
              <a:r>
                <a:rPr lang="ko-KR" altLang="en-US" dirty="0" err="1" smtClean="0"/>
                <a:t>기재시</a:t>
              </a:r>
              <a:r>
                <a:rPr lang="ko-KR" altLang="en-US" dirty="0"/>
                <a:t> </a:t>
              </a:r>
              <a:r>
                <a:rPr lang="ko-KR" altLang="en-US" dirty="0" smtClean="0"/>
                <a:t>띄어 쓰기는 </a:t>
              </a:r>
              <a:r>
                <a:rPr lang="en-US" altLang="ko-KR" dirty="0" smtClean="0"/>
                <a:t>_(</a:t>
              </a:r>
              <a:r>
                <a:rPr lang="ko-KR" altLang="en-US" dirty="0" err="1" smtClean="0"/>
                <a:t>언더바</a:t>
              </a:r>
              <a:r>
                <a:rPr lang="en-US" altLang="ko-KR" dirty="0" smtClean="0"/>
                <a:t>)</a:t>
              </a:r>
              <a:r>
                <a:rPr lang="ko-KR" altLang="en-US" dirty="0" smtClean="0"/>
                <a:t>사용</a:t>
              </a:r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H="1">
              <a:off x="3544012" y="-989443"/>
              <a:ext cx="6409918" cy="13765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9513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그룹 9"/>
          <p:cNvGrpSpPr/>
          <p:nvPr/>
        </p:nvGrpSpPr>
        <p:grpSpPr>
          <a:xfrm>
            <a:off x="1581141" y="-32883"/>
            <a:ext cx="8662085" cy="3461882"/>
            <a:chOff x="230010" y="-216517"/>
            <a:chExt cx="8662085" cy="3461882"/>
          </a:xfrm>
        </p:grpSpPr>
        <p:sp>
          <p:nvSpPr>
            <p:cNvPr id="11" name="직사각형 10"/>
            <p:cNvSpPr/>
            <p:nvPr/>
          </p:nvSpPr>
          <p:spPr>
            <a:xfrm>
              <a:off x="230010" y="497302"/>
              <a:ext cx="8662085" cy="274806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777811" y="-216517"/>
              <a:ext cx="6115050" cy="57888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04098" y="-111742"/>
              <a:ext cx="61150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③</a:t>
              </a:r>
              <a:r>
                <a:rPr lang="en-US" altLang="ko-KR" dirty="0" smtClean="0"/>
                <a:t>Catalog</a:t>
              </a:r>
              <a:r>
                <a:rPr lang="ko-KR" altLang="en-US" dirty="0" smtClean="0"/>
                <a:t>를 통해 수강하고자 하는 강의 탐색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101318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50" y="-604838"/>
            <a:ext cx="11391900" cy="8067675"/>
          </a:xfrm>
          <a:prstGeom prst="rect">
            <a:avLst/>
          </a:prstGeom>
        </p:spPr>
      </p:pic>
      <p:grpSp>
        <p:nvGrpSpPr>
          <p:cNvPr id="5" name="그룹 10"/>
          <p:cNvGrpSpPr/>
          <p:nvPr/>
        </p:nvGrpSpPr>
        <p:grpSpPr>
          <a:xfrm>
            <a:off x="3939702" y="1027906"/>
            <a:ext cx="7052552" cy="465654"/>
            <a:chOff x="-235921" y="-1203861"/>
            <a:chExt cx="17838820" cy="465654"/>
          </a:xfrm>
        </p:grpSpPr>
        <p:sp>
          <p:nvSpPr>
            <p:cNvPr id="12" name="직사각형 11"/>
            <p:cNvSpPr/>
            <p:nvPr/>
          </p:nvSpPr>
          <p:spPr>
            <a:xfrm>
              <a:off x="10555207" y="-1203861"/>
              <a:ext cx="7047692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-235921" y="-1203861"/>
              <a:ext cx="10267863" cy="4466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-235921" y="-1195903"/>
              <a:ext cx="102678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④</a:t>
              </a:r>
              <a:r>
                <a:rPr lang="ko-KR" altLang="en-US" dirty="0" smtClean="0"/>
                <a:t>듣고자 하는 강의를 선택  수강신청</a:t>
              </a:r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-235921" y="-740718"/>
              <a:ext cx="10559209" cy="411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13121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14"/>
          <p:cNvSpPr/>
          <p:nvPr/>
        </p:nvSpPr>
        <p:spPr>
          <a:xfrm>
            <a:off x="1956830" y="666281"/>
            <a:ext cx="826124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</a:rPr>
              <a:t>반드시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학과의 해당 교과목 담당 교수님께 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선택한 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강좌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(2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개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에 대한 강의계획서를 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검토받고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해당 교과목 수강을 대체할 수 있는지 여부를 확인 받은 후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선택한 </a:t>
            </a:r>
            <a:r>
              <a:rPr lang="en-US" altLang="ko-K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MOOC </a:t>
            </a:r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강좌를 </a:t>
            </a:r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구매하셔야 합니다</a:t>
            </a:r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/>
            <a:endParaRPr lang="en-US" altLang="ko-KR" sz="28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/>
            <a:r>
              <a:rPr lang="ko-KR" alt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altLang="ko-K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7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379" y="4355110"/>
            <a:ext cx="2074592" cy="207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57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33500" y="-1338263"/>
            <a:ext cx="14859000" cy="9534525"/>
          </a:xfrm>
          <a:prstGeom prst="rect">
            <a:avLst/>
          </a:prstGeom>
        </p:spPr>
      </p:pic>
      <p:grpSp>
        <p:nvGrpSpPr>
          <p:cNvPr id="5" name="그룹 10"/>
          <p:cNvGrpSpPr/>
          <p:nvPr/>
        </p:nvGrpSpPr>
        <p:grpSpPr>
          <a:xfrm>
            <a:off x="4259588" y="4183942"/>
            <a:ext cx="7497640" cy="658495"/>
            <a:chOff x="-3604682" y="-542408"/>
            <a:chExt cx="15752642" cy="465654"/>
          </a:xfrm>
        </p:grpSpPr>
        <p:sp>
          <p:nvSpPr>
            <p:cNvPr id="12" name="직사각형 11"/>
            <p:cNvSpPr/>
            <p:nvPr/>
          </p:nvSpPr>
          <p:spPr>
            <a:xfrm>
              <a:off x="4704924" y="-542408"/>
              <a:ext cx="7443036" cy="4656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-3586891" y="-436256"/>
              <a:ext cx="8038639" cy="2700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-3499745" y="-451859"/>
              <a:ext cx="8341891" cy="282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⑤</a:t>
              </a:r>
              <a:r>
                <a:rPr lang="ko-KR" altLang="en-US" dirty="0" smtClean="0"/>
                <a:t>인증서 획득을 위해</a:t>
              </a:r>
              <a:r>
                <a:rPr lang="en-US" altLang="ko-KR" dirty="0" smtClean="0"/>
                <a:t>Course </a:t>
              </a:r>
              <a:r>
                <a:rPr lang="ko-KR" altLang="en-US" dirty="0" smtClean="0"/>
                <a:t>구매</a:t>
              </a:r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-3604682" y="-154236"/>
              <a:ext cx="8234317" cy="7108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7918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7" y="-100013"/>
            <a:ext cx="11820525" cy="7058025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1260129" y="696692"/>
            <a:ext cx="8662085" cy="3461882"/>
            <a:chOff x="230010" y="-216517"/>
            <a:chExt cx="8662085" cy="3461882"/>
          </a:xfrm>
        </p:grpSpPr>
        <p:sp>
          <p:nvSpPr>
            <p:cNvPr id="6" name="직사각형 5"/>
            <p:cNvSpPr/>
            <p:nvPr/>
          </p:nvSpPr>
          <p:spPr>
            <a:xfrm>
              <a:off x="230010" y="497302"/>
              <a:ext cx="8662085" cy="274806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777811" y="-216517"/>
              <a:ext cx="6115050" cy="57888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04098" y="-111742"/>
              <a:ext cx="61150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⑥</a:t>
              </a:r>
              <a:r>
                <a:rPr lang="ko-KR" altLang="en-US" dirty="0" smtClean="0"/>
                <a:t>본인 확인을 위해 신분증과 </a:t>
              </a:r>
              <a:r>
                <a:rPr lang="ko-KR" altLang="en-US" dirty="0" err="1" smtClean="0"/>
                <a:t>웹캠으로</a:t>
              </a:r>
              <a:r>
                <a:rPr lang="ko-KR" altLang="en-US" dirty="0" smtClean="0"/>
                <a:t> 사진 촬영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63821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33350"/>
            <a:ext cx="12192000" cy="6624766"/>
          </a:xfrm>
          <a:prstGeom prst="rect">
            <a:avLst/>
          </a:prstGeom>
        </p:spPr>
      </p:pic>
      <p:grpSp>
        <p:nvGrpSpPr>
          <p:cNvPr id="7" name="그룹 6"/>
          <p:cNvGrpSpPr/>
          <p:nvPr/>
        </p:nvGrpSpPr>
        <p:grpSpPr>
          <a:xfrm>
            <a:off x="189702" y="126880"/>
            <a:ext cx="11707306" cy="6463389"/>
            <a:chOff x="223915" y="-302360"/>
            <a:chExt cx="8662085" cy="3116703"/>
          </a:xfrm>
        </p:grpSpPr>
        <p:sp>
          <p:nvSpPr>
            <p:cNvPr id="8" name="직사각형 7"/>
            <p:cNvSpPr/>
            <p:nvPr/>
          </p:nvSpPr>
          <p:spPr>
            <a:xfrm>
              <a:off x="223915" y="146200"/>
              <a:ext cx="8662085" cy="266814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603430" y="-302360"/>
              <a:ext cx="6115050" cy="39301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03430" y="-288479"/>
              <a:ext cx="6115050" cy="327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0" b="1" dirty="0" smtClean="0">
                  <a:solidFill>
                    <a:srgbClr val="FF3300"/>
                  </a:solidFill>
                </a:rPr>
                <a:t>⑦</a:t>
              </a:r>
              <a:r>
                <a:rPr lang="ko-KR" altLang="en-US" sz="3600" dirty="0" smtClean="0"/>
                <a:t>인증화면</a:t>
              </a:r>
              <a:endParaRPr lang="ko-KR" alt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9336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159352" y="-1484539"/>
            <a:ext cx="18278475" cy="9848850"/>
          </a:xfrm>
          <a:prstGeom prst="rect">
            <a:avLst/>
          </a:prstGeom>
        </p:spPr>
      </p:pic>
      <p:grpSp>
        <p:nvGrpSpPr>
          <p:cNvPr id="5" name="그룹 5"/>
          <p:cNvGrpSpPr/>
          <p:nvPr/>
        </p:nvGrpSpPr>
        <p:grpSpPr>
          <a:xfrm>
            <a:off x="412750" y="583283"/>
            <a:ext cx="5852583" cy="5367573"/>
            <a:chOff x="88048" y="-1203861"/>
            <a:chExt cx="8491028" cy="2851744"/>
          </a:xfrm>
        </p:grpSpPr>
        <p:sp>
          <p:nvSpPr>
            <p:cNvPr id="7" name="직사각형 6"/>
            <p:cNvSpPr/>
            <p:nvPr/>
          </p:nvSpPr>
          <p:spPr>
            <a:xfrm>
              <a:off x="88048" y="-1195904"/>
              <a:ext cx="3464775" cy="284378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16895" y="-1203861"/>
              <a:ext cx="4367375" cy="2568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78311" y="-1193550"/>
              <a:ext cx="4600765" cy="212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⑧</a:t>
              </a:r>
              <a:r>
                <a:rPr lang="ko-KR" altLang="en-US" dirty="0" smtClean="0"/>
                <a:t>전체적인 강의계획 확인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>
              <a:off x="3536108" y="-951471"/>
              <a:ext cx="4772730" cy="16352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9312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009900" y="-1509713"/>
            <a:ext cx="18211800" cy="9877425"/>
          </a:xfrm>
          <a:prstGeom prst="rect">
            <a:avLst/>
          </a:prstGeom>
        </p:spPr>
      </p:pic>
      <p:grpSp>
        <p:nvGrpSpPr>
          <p:cNvPr id="5" name="그룹 5"/>
          <p:cNvGrpSpPr/>
          <p:nvPr/>
        </p:nvGrpSpPr>
        <p:grpSpPr>
          <a:xfrm>
            <a:off x="3330122" y="656087"/>
            <a:ext cx="8320011" cy="2315713"/>
            <a:chOff x="-214876" y="-1102028"/>
            <a:chExt cx="8268791" cy="2315713"/>
          </a:xfrm>
        </p:grpSpPr>
        <p:sp>
          <p:nvSpPr>
            <p:cNvPr id="7" name="직사각형 6"/>
            <p:cNvSpPr/>
            <p:nvPr/>
          </p:nvSpPr>
          <p:spPr>
            <a:xfrm>
              <a:off x="-214876" y="-1102028"/>
              <a:ext cx="7981812" cy="57888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948948" y="683695"/>
              <a:ext cx="3054478" cy="52999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82607" y="743704"/>
              <a:ext cx="3071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⑨</a:t>
              </a:r>
              <a:r>
                <a:rPr lang="en-US" altLang="ko-KR" dirty="0" smtClean="0"/>
                <a:t>COURSE</a:t>
              </a:r>
              <a:r>
                <a:rPr lang="ko-KR" altLang="en-US" dirty="0" smtClean="0"/>
                <a:t>에 맞춰 강의수강</a:t>
              </a:r>
              <a:endParaRPr lang="ko-KR" altLang="en-US" dirty="0"/>
            </a:p>
          </p:txBody>
        </p:sp>
        <p:cxnSp>
          <p:nvCxnSpPr>
            <p:cNvPr id="10" name="직선 화살표 연결선 9"/>
            <p:cNvCxnSpPr/>
            <p:nvPr/>
          </p:nvCxnSpPr>
          <p:spPr>
            <a:xfrm flipH="1" flipV="1">
              <a:off x="5209800" y="-488115"/>
              <a:ext cx="908771" cy="1168401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384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775"/>
            <a:ext cx="12192000" cy="6846225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403600" y="-127495"/>
            <a:ext cx="8673070" cy="6985495"/>
            <a:chOff x="2843788" y="-1195904"/>
            <a:chExt cx="21937776" cy="6985495"/>
          </a:xfrm>
        </p:grpSpPr>
        <p:sp>
          <p:nvSpPr>
            <p:cNvPr id="6" name="직사각형 5"/>
            <p:cNvSpPr/>
            <p:nvPr/>
          </p:nvSpPr>
          <p:spPr>
            <a:xfrm>
              <a:off x="2843788" y="-1195904"/>
              <a:ext cx="14102237" cy="698549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7700778" y="-281455"/>
              <a:ext cx="7080785" cy="61260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892652" y="-306941"/>
              <a:ext cx="674305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FF3300"/>
                  </a:solidFill>
                </a:rPr>
                <a:t>⑩</a:t>
              </a:r>
              <a:r>
                <a:rPr lang="en-US" altLang="ko-KR" sz="1600" dirty="0" smtClean="0"/>
                <a:t>PROGRESS </a:t>
              </a:r>
              <a:r>
                <a:rPr lang="ko-KR" altLang="en-US" sz="1600" dirty="0" smtClean="0"/>
                <a:t>탭을 통해</a:t>
              </a:r>
              <a:endParaRPr lang="en-US" altLang="ko-KR" sz="1600" dirty="0" smtClean="0"/>
            </a:p>
            <a:p>
              <a:r>
                <a:rPr lang="ko-KR" altLang="en-US" sz="1600" dirty="0" err="1" smtClean="0"/>
                <a:t>강의진행및</a:t>
              </a:r>
              <a:r>
                <a:rPr lang="ko-KR" altLang="en-US" sz="1600" dirty="0" smtClean="0"/>
                <a:t> 성적 조회 가능</a:t>
              </a:r>
              <a:endParaRPr lang="ko-KR" altLang="en-US" sz="1600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 flipH="1" flipV="1">
              <a:off x="16981909" y="321703"/>
              <a:ext cx="7799655" cy="35034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직사각형 9"/>
          <p:cNvSpPr/>
          <p:nvPr/>
        </p:nvSpPr>
        <p:spPr>
          <a:xfrm>
            <a:off x="4724400" y="654566"/>
            <a:ext cx="736600" cy="3175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854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" y="-1"/>
            <a:ext cx="12163828" cy="6858001"/>
          </a:xfrm>
          <a:prstGeom prst="rect">
            <a:avLst/>
          </a:prstGeom>
        </p:spPr>
      </p:pic>
      <p:grpSp>
        <p:nvGrpSpPr>
          <p:cNvPr id="5" name="그룹 6"/>
          <p:cNvGrpSpPr/>
          <p:nvPr/>
        </p:nvGrpSpPr>
        <p:grpSpPr>
          <a:xfrm>
            <a:off x="198851" y="33143"/>
            <a:ext cx="11323821" cy="6824857"/>
            <a:chOff x="-4340314" y="-1195904"/>
            <a:chExt cx="28642619" cy="6985495"/>
          </a:xfrm>
        </p:grpSpPr>
        <p:sp>
          <p:nvSpPr>
            <p:cNvPr id="8" name="직사각형 7"/>
            <p:cNvSpPr/>
            <p:nvPr/>
          </p:nvSpPr>
          <p:spPr>
            <a:xfrm>
              <a:off x="2843785" y="-1195904"/>
              <a:ext cx="21458520" cy="698549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-4298642" y="41913"/>
              <a:ext cx="6081485" cy="6855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4027762" y="2038"/>
              <a:ext cx="62898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3300"/>
                  </a:solidFill>
                </a:rPr>
                <a:t>⑪</a:t>
              </a:r>
              <a:r>
                <a:rPr lang="ko-KR" altLang="en-US" dirty="0" smtClean="0"/>
                <a:t>강의 수강 완료 시 </a:t>
              </a:r>
              <a:endParaRPr lang="en-US" altLang="ko-KR" dirty="0" smtClean="0"/>
            </a:p>
            <a:p>
              <a:r>
                <a:rPr lang="ko-KR" altLang="en-US" dirty="0" smtClean="0"/>
                <a:t>   인증서 발급</a:t>
              </a:r>
              <a:endParaRPr lang="ko-KR" altLang="en-US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 flipV="1">
              <a:off x="-4340314" y="743915"/>
              <a:ext cx="7019144" cy="9116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9990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5" y="-2"/>
            <a:ext cx="12192005" cy="6858001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5686" y="423497"/>
            <a:ext cx="751013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32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/>
            <a:endParaRPr lang="en-US" altLang="ko-KR" sz="32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/>
            <a:r>
              <a:rPr lang="en-US" altLang="ko-KR" sz="72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Thank you </a:t>
            </a:r>
          </a:p>
          <a:p>
            <a:pPr algn="ctr"/>
            <a:endParaRPr lang="en-US" altLang="ko-KR" sz="32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/>
            <a:endParaRPr lang="en-US" altLang="ko-KR" sz="32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/>
            <a:endParaRPr lang="en-US" altLang="ko-KR" sz="32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/>
            <a:r>
              <a:rPr lang="ko-KR" altLang="en-US" sz="32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☎</a:t>
            </a:r>
            <a:r>
              <a:rPr lang="ko-KR" altLang="en-US" sz="24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문의</a:t>
            </a:r>
            <a:endParaRPr lang="en-US" altLang="ko-KR" sz="32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/>
            <a:r>
              <a:rPr lang="ko-KR" altLang="en-US" sz="32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 </a:t>
            </a:r>
            <a:endParaRPr lang="en-US" altLang="ko-KR" sz="32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소속학과 </a:t>
            </a:r>
            <a:r>
              <a:rPr lang="ko-KR" altLang="en-US" sz="1600" b="1" dirty="0" err="1" smtClean="0">
                <a:solidFill>
                  <a:schemeClr val="bg1"/>
                </a:solidFill>
                <a:cs typeface="Aharoni" panose="02010803020104030203" pitchFamily="2" charset="-79"/>
              </a:rPr>
              <a:t>행정실</a:t>
            </a:r>
            <a:r>
              <a:rPr lang="ko-KR" altLang="en-US" sz="16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 또는</a:t>
            </a:r>
            <a:endParaRPr lang="en-US" altLang="ko-KR" sz="16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bg1"/>
                </a:solidFill>
                <a:cs typeface="Aharoni" panose="02010803020104030203" pitchFamily="2" charset="-79"/>
              </a:rPr>
              <a:t>아너스센터</a:t>
            </a:r>
            <a:r>
              <a:rPr lang="ko-KR" altLang="en-US" sz="16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 윤정미 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cs typeface="Aharoni" panose="02010803020104030203" pitchFamily="2" charset="-79"/>
              </a:rPr>
              <a:t>연구원 </a:t>
            </a: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cs typeface="Aharoni" panose="02010803020104030203" pitchFamily="2" charset="-79"/>
              </a:rPr>
              <a:t>(yjm@gachon.ac.kr)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92179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933</Words>
  <Application>Microsoft Office PowerPoint</Application>
  <PresentationFormat>와이드스크린</PresentationFormat>
  <Paragraphs>170</Paragraphs>
  <Slides>38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5" baseType="lpstr">
      <vt:lpstr>FangSong</vt:lpstr>
      <vt:lpstr>HY견고딕</vt:lpstr>
      <vt:lpstr>맑은 고딕</vt:lpstr>
      <vt:lpstr>Aharoni</vt:lpstr>
      <vt:lpstr>Arial</vt:lpstr>
      <vt:lpstr>Wingdings</vt:lpstr>
      <vt:lpstr>Office 테마</vt:lpstr>
      <vt:lpstr>PowerPoint 프레젠테이션</vt:lpstr>
      <vt:lpstr>PowerPoint 프레젠테이션</vt:lpstr>
      <vt:lpstr>       </vt:lpstr>
      <vt:lpstr>PowerPoint 프레젠테이션</vt:lpstr>
      <vt:lpstr>       </vt:lpstr>
      <vt:lpstr>       </vt:lpstr>
      <vt:lpstr>       </vt:lpstr>
      <vt:lpstr>PowerPoint 프레젠테이션</vt:lpstr>
      <vt:lpstr>       </vt:lpstr>
      <vt:lpstr>PowerPoint 프레젠테이션</vt:lpstr>
      <vt:lpstr>       </vt:lpstr>
      <vt:lpstr>PowerPoint 프레젠테이션</vt:lpstr>
      <vt:lpstr>PowerPoint 프레젠테이션</vt:lpstr>
      <vt:lpstr>PowerPoint 프레젠테이션</vt:lpstr>
      <vt:lpstr>PowerPoint 프레젠테이션</vt:lpstr>
      <vt:lpstr>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  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</dc:creator>
  <cp:lastModifiedBy>user</cp:lastModifiedBy>
  <cp:revision>80</cp:revision>
  <cp:lastPrinted>2016-09-01T01:15:02Z</cp:lastPrinted>
  <dcterms:created xsi:type="dcterms:W3CDTF">2016-06-23T06:40:09Z</dcterms:created>
  <dcterms:modified xsi:type="dcterms:W3CDTF">2016-10-17T09:21:58Z</dcterms:modified>
</cp:coreProperties>
</file>