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8" r:id="rId3"/>
    <p:sldId id="305" r:id="rId4"/>
    <p:sldId id="306" r:id="rId5"/>
    <p:sldId id="299" r:id="rId6"/>
    <p:sldId id="300" r:id="rId7"/>
    <p:sldId id="304" r:id="rId8"/>
    <p:sldId id="302" r:id="rId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39B"/>
    <a:srgbClr val="004E96"/>
    <a:srgbClr val="7FC241"/>
    <a:srgbClr val="FCAF17"/>
    <a:srgbClr val="00B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9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6D165-A759-4496-8713-5A9C066BF56E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DB929-D2E1-46B1-9E42-CC8321FF470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4779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2130" tIns="46065" rIns="92130" bIns="4606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2130" tIns="46065" rIns="92130" bIns="46065" rtlCol="0"/>
          <a:lstStyle>
            <a:lvl1pPr algn="r">
              <a:defRPr sz="1200"/>
            </a:lvl1pPr>
          </a:lstStyle>
          <a:p>
            <a:fld id="{6B32A3AA-7D12-40A9-B94D-E5A54B4153D5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0" tIns="46065" rIns="92130" bIns="4606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2130" tIns="46065" rIns="92130" bIns="4606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2130" tIns="46065" rIns="92130" bIns="4606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2130" tIns="46065" rIns="92130" bIns="46065" rtlCol="0" anchor="b"/>
          <a:lstStyle>
            <a:lvl1pPr algn="r">
              <a:defRPr sz="1200"/>
            </a:lvl1pPr>
          </a:lstStyle>
          <a:p>
            <a:fld id="{B9F4F8FE-69E7-40DD-8EBC-4567EBD0CE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99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F8FE-69E7-40DD-8EBC-4567EBD0CE3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748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F8FE-69E7-40DD-8EBC-4567EBD0CE3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97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F8FE-69E7-40DD-8EBC-4567EBD0CE3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470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F8FE-69E7-40DD-8EBC-4567EBD0CE3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35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4F8FE-69E7-40DD-8EBC-4567EBD0CE34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52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578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9263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8885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72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4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1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59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29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25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8823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4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7CC66-4DF3-4932-8E32-E0D3CB0E267C}" type="datetimeFigureOut">
              <a:rPr lang="ko-KR" altLang="en-US" smtClean="0"/>
              <a:t>2017-06-05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14D07-9EDF-4A9C-8D34-BD826DC2B0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83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j4102@gachon.ac.kr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j4102@gachon.ac.k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0" y="183759"/>
            <a:ext cx="663424" cy="48703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94660"/>
            <a:ext cx="913230" cy="497406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8830164" y="3649438"/>
            <a:ext cx="3361836" cy="3208562"/>
            <a:chOff x="-16933" y="3653519"/>
            <a:chExt cx="3361836" cy="3208562"/>
          </a:xfrm>
        </p:grpSpPr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3653519"/>
              <a:ext cx="3344903" cy="3208562"/>
            </a:xfrm>
            <a:prstGeom prst="rect">
              <a:avLst/>
            </a:prstGeom>
          </p:spPr>
        </p:pic>
        <p:sp>
          <p:nvSpPr>
            <p:cNvPr id="15" name="자유형 14"/>
            <p:cNvSpPr/>
            <p:nvPr/>
          </p:nvSpPr>
          <p:spPr>
            <a:xfrm>
              <a:off x="-16933" y="5715000"/>
              <a:ext cx="1083733" cy="1143000"/>
            </a:xfrm>
            <a:custGeom>
              <a:avLst/>
              <a:gdLst>
                <a:gd name="connsiteX0" fmla="*/ 8466 w 1083733"/>
                <a:gd name="connsiteY0" fmla="*/ 0 h 1143000"/>
                <a:gd name="connsiteX1" fmla="*/ 135466 w 1083733"/>
                <a:gd name="connsiteY1" fmla="*/ 152400 h 1143000"/>
                <a:gd name="connsiteX2" fmla="*/ 465666 w 1083733"/>
                <a:gd name="connsiteY2" fmla="*/ 711200 h 1143000"/>
                <a:gd name="connsiteX3" fmla="*/ 1083733 w 1083733"/>
                <a:gd name="connsiteY3" fmla="*/ 1143000 h 1143000"/>
                <a:gd name="connsiteX4" fmla="*/ 0 w 1083733"/>
                <a:gd name="connsiteY4" fmla="*/ 1143000 h 1143000"/>
                <a:gd name="connsiteX5" fmla="*/ 8466 w 1083733"/>
                <a:gd name="connsiteY5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3733" h="1143000">
                  <a:moveTo>
                    <a:pt x="8466" y="0"/>
                  </a:moveTo>
                  <a:lnTo>
                    <a:pt x="135466" y="152400"/>
                  </a:lnTo>
                  <a:lnTo>
                    <a:pt x="465666" y="711200"/>
                  </a:lnTo>
                  <a:lnTo>
                    <a:pt x="1083733" y="1143000"/>
                  </a:lnTo>
                  <a:lnTo>
                    <a:pt x="0" y="1143000"/>
                  </a:lnTo>
                  <a:lnTo>
                    <a:pt x="84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800613" y="6101834"/>
            <a:ext cx="3028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latin typeface="+mn-ea"/>
              </a:rPr>
              <a:t>가천대학교</a:t>
            </a:r>
            <a:r>
              <a:rPr lang="ko-KR" altLang="en-US" dirty="0" smtClean="0">
                <a:latin typeface="+mn-ea"/>
              </a:rPr>
              <a:t>  </a:t>
            </a:r>
            <a:r>
              <a:rPr lang="en-US" altLang="ko-KR" dirty="0" smtClean="0">
                <a:latin typeface="+mn-ea"/>
              </a:rPr>
              <a:t>Honors Center</a:t>
            </a:r>
            <a:endParaRPr lang="ko-KR" altLang="en-US" dirty="0">
              <a:latin typeface="+mn-ea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710266"/>
            <a:ext cx="12192000" cy="281318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66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가천대학교</a:t>
            </a:r>
            <a:r>
              <a:rPr lang="ko-KR" altLang="en-US" sz="6600" dirty="0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글로벌 </a:t>
            </a:r>
            <a:r>
              <a:rPr lang="en-US" altLang="ko-KR" sz="6600" dirty="0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RC</a:t>
            </a:r>
            <a:br>
              <a:rPr lang="en-US" altLang="ko-KR" sz="6600" dirty="0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6600" dirty="0" err="1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66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설명회</a:t>
            </a:r>
            <a:endParaRPr lang="ko-KR" altLang="en-US" sz="66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96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4667" y="237829"/>
            <a:ext cx="9999133" cy="827812"/>
          </a:xfrm>
        </p:spPr>
        <p:txBody>
          <a:bodyPr>
            <a:normAutofit/>
          </a:bodyPr>
          <a:lstStyle/>
          <a:p>
            <a:r>
              <a:rPr lang="ko-KR" altLang="en-US" sz="4000" dirty="0" err="1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4000" dirty="0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활동 세부일정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6" y="194325"/>
            <a:ext cx="1013876" cy="74431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815" y="6293406"/>
            <a:ext cx="942185" cy="73788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1065635"/>
            <a:ext cx="12192000" cy="36000"/>
          </a:xfrm>
          <a:prstGeom prst="rect">
            <a:avLst/>
          </a:prstGeom>
          <a:solidFill>
            <a:srgbClr val="004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466703"/>
            <a:ext cx="11353800" cy="3912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824063"/>
              </p:ext>
            </p:extLst>
          </p:nvPr>
        </p:nvGraphicFramePr>
        <p:xfrm>
          <a:off x="311084" y="1280745"/>
          <a:ext cx="11340446" cy="497098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343354"/>
                <a:gridCol w="570734"/>
                <a:gridCol w="2968997"/>
                <a:gridCol w="1753386"/>
                <a:gridCol w="2969443"/>
                <a:gridCol w="1734532"/>
              </a:tblGrid>
              <a:tr h="410229">
                <a:tc rowSpan="2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신청</a:t>
                      </a:r>
                      <a:endParaRPr lang="en-US" altLang="ko-KR" sz="1400" dirty="0" smtClean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(4/2)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중간보고서</a:t>
                      </a:r>
                      <a:endParaRPr lang="en-US" altLang="ko-KR" sz="1400" dirty="0" smtClean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(5/10 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수</a:t>
                      </a:r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)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최종보고서</a:t>
                      </a:r>
                      <a:endParaRPr lang="en-US" altLang="ko-KR" sz="1400" dirty="0" smtClean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</a:t>
                      </a:r>
                      <a:r>
                        <a:rPr lang="en-US" altLang="ko-KR" sz="1400" baseline="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  <a:hlinkClick r:id="rId5"/>
                        </a:rPr>
                        <a:t>mj4102@gachon.ac.kr</a:t>
                      </a:r>
                      <a:r>
                        <a:rPr lang="en-US" altLang="ko-KR" sz="1400" baseline="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</a:t>
                      </a:r>
                      <a:r>
                        <a:rPr lang="ko-KR" altLang="en-US" sz="1400" baseline="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메일로 제출</a:t>
                      </a:r>
                      <a:endParaRPr lang="en-US" altLang="ko-KR" sz="1400" dirty="0" smtClean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(</a:t>
                      </a:r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6/11 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일요일</a:t>
                      </a:r>
                      <a:r>
                        <a:rPr lang="en-US" altLang="ko-KR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)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41022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튜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터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튜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티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튜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터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튜</a:t>
                      </a:r>
                      <a:r>
                        <a:rPr lang="ko-KR" altLang="en-US" sz="1400" dirty="0" smtClean="0">
                          <a:latin typeface="12롯데마트드림Bold" panose="02020603020101020101" pitchFamily="18" charset="-127"/>
                          <a:ea typeface="12롯데마트드림Bold" panose="02020603020101020101" pitchFamily="18" charset="-127"/>
                        </a:rPr>
                        <a:t> 티</a:t>
                      </a:r>
                      <a:endParaRPr lang="ko-KR" altLang="en-US" sz="1400" dirty="0">
                        <a:latin typeface="12롯데마트드림Bold" panose="02020603020101020101" pitchFamily="18" charset="-127"/>
                        <a:ea typeface="12롯데마트드림Bold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전공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  <a:endParaRPr lang="ko-KR" altLang="en-US" sz="1100" dirty="0"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/>
                        <a:t>hwp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latinLnBrk="1"/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/>
                        <a:t>튜터링</a:t>
                      </a:r>
                      <a:r>
                        <a:rPr lang="ko-KR" altLang="en-US" sz="1100" dirty="0" smtClean="0"/>
                        <a:t> 학습 활동보고서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 4</a:t>
                      </a:r>
                      <a:r>
                        <a:rPr lang="ko-KR" altLang="en-US" sz="1100" dirty="0" smtClean="0"/>
                        <a:t>장 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latinLnBrk="1"/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latinLnBrk="1"/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재능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체육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latinLnBrk="1"/>
                      <a:r>
                        <a:rPr lang="ko-KR" altLang="en-US" sz="1100" baseline="0" dirty="0" smtClean="0"/>
                        <a:t>최초 </a:t>
                      </a:r>
                      <a:r>
                        <a:rPr lang="ko-KR" altLang="en-US" sz="1100" baseline="0" dirty="0" err="1" smtClean="0"/>
                        <a:t>인바디</a:t>
                      </a:r>
                      <a:r>
                        <a:rPr lang="ko-KR" altLang="en-US" sz="1100" baseline="0" dirty="0" smtClean="0"/>
                        <a:t> 측정 결과지</a:t>
                      </a:r>
                      <a:endParaRPr lang="en-US" altLang="ko-KR" sz="11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/>
                        <a:t>운동연습 촬영 최종 </a:t>
                      </a:r>
                      <a:r>
                        <a:rPr lang="en-US" altLang="ko-KR" sz="1100" dirty="0" smtClean="0"/>
                        <a:t>UCC 1</a:t>
                      </a:r>
                      <a:r>
                        <a:rPr lang="ko-KR" altLang="en-US" sz="1100" dirty="0" smtClean="0"/>
                        <a:t>분</a:t>
                      </a:r>
                      <a:endParaRPr lang="en-US" altLang="ko-KR" sz="1100" dirty="0" smtClean="0"/>
                    </a:p>
                    <a:p>
                      <a:pPr latinLnBrk="1"/>
                      <a:r>
                        <a:rPr lang="ko-KR" altLang="en-US" sz="1100" dirty="0" err="1" smtClean="0"/>
                        <a:t>종료시</a:t>
                      </a:r>
                      <a:r>
                        <a:rPr lang="ko-KR" altLang="en-US" sz="1100" dirty="0" smtClean="0"/>
                        <a:t> </a:t>
                      </a:r>
                      <a:r>
                        <a:rPr lang="ko-KR" altLang="en-US" sz="1100" dirty="0" err="1" smtClean="0"/>
                        <a:t>인바디</a:t>
                      </a:r>
                      <a:r>
                        <a:rPr lang="ko-KR" altLang="en-US" sz="1100" dirty="0" smtClean="0"/>
                        <a:t> 측정 결과지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latinLnBrk="1"/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재능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컴퓨터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latinLnBrk="1"/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err="1" smtClean="0"/>
                        <a:t>튜터링</a:t>
                      </a:r>
                      <a:r>
                        <a:rPr lang="ko-KR" altLang="en-US" sz="1100" dirty="0" smtClean="0"/>
                        <a:t> 학습프로그램을 활용한 결과물 파일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latinLnBrk="1"/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재능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공예</a:t>
                      </a:r>
                      <a:r>
                        <a:rPr lang="en-US" altLang="ko-KR" sz="1100" dirty="0" smtClean="0"/>
                        <a:t>, </a:t>
                      </a:r>
                      <a:r>
                        <a:rPr lang="ko-KR" altLang="en-US" sz="1100" dirty="0" smtClean="0"/>
                        <a:t>요리 등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latinLnBrk="1"/>
                      <a:r>
                        <a:rPr lang="ko-KR" altLang="en-US" sz="1100" dirty="0" smtClean="0"/>
                        <a:t>제작 결과물 사진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latinLnBrk="1"/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글로벌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자격증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smtClean="0"/>
                        <a:t>자격증 응시 시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성적표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21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dirty="0" smtClean="0"/>
                        <a:t>글로벌</a:t>
                      </a:r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회화</a:t>
                      </a:r>
                      <a:r>
                        <a:rPr lang="en-US" altLang="ko-KR" sz="1100" dirty="0" smtClean="0"/>
                        <a:t>)</a:t>
                      </a:r>
                      <a:endParaRPr lang="ko-KR" altLang="en-US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신청서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기초학습평가 결과표</a:t>
                      </a:r>
                      <a:endParaRPr lang="en-US" altLang="ko-KR" sz="110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baseline="0" dirty="0" smtClean="0"/>
                        <a:t> </a:t>
                      </a:r>
                      <a:r>
                        <a:rPr lang="ko-KR" altLang="en-US" sz="1100" baseline="0" dirty="0" smtClean="0"/>
                        <a:t>활동보고서</a:t>
                      </a:r>
                      <a:r>
                        <a:rPr lang="en-US" altLang="ko-KR" sz="1100" baseline="0" dirty="0" smtClean="0"/>
                        <a:t>(</a:t>
                      </a:r>
                      <a:r>
                        <a:rPr lang="ko-KR" altLang="en-US" sz="1100" dirty="0" smtClean="0"/>
                        <a:t>사진 필수</a:t>
                      </a:r>
                      <a:r>
                        <a:rPr lang="en-US" altLang="ko-KR" sz="1100" dirty="0" smtClean="0"/>
                        <a:t>)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4</a:t>
                      </a:r>
                      <a:r>
                        <a:rPr lang="ko-KR" altLang="en-US" sz="1100" baseline="0" dirty="0" smtClean="0"/>
                        <a:t>장</a:t>
                      </a:r>
                      <a:endParaRPr lang="en-US" altLang="ko-KR" sz="1100" baseline="0" dirty="0" smtClean="0"/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smtClean="0"/>
                        <a:t>최종학습결과보고서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aseline="0" dirty="0" err="1" smtClean="0"/>
                        <a:t>튜터링</a:t>
                      </a:r>
                      <a:r>
                        <a:rPr lang="ko-KR" altLang="en-US" sz="1100" baseline="0" dirty="0" smtClean="0"/>
                        <a:t> 언어로 </a:t>
                      </a:r>
                      <a:r>
                        <a:rPr lang="en-US" altLang="ko-KR" sz="1100" baseline="0" dirty="0" smtClean="0"/>
                        <a:t>1</a:t>
                      </a:r>
                      <a:r>
                        <a:rPr lang="ko-KR" altLang="en-US" sz="1100" baseline="0" dirty="0" smtClean="0"/>
                        <a:t>분 발표를 담은 최종 </a:t>
                      </a:r>
                      <a:r>
                        <a:rPr lang="en-US" altLang="ko-KR" sz="1100" baseline="0" dirty="0" smtClean="0"/>
                        <a:t>UCC   (</a:t>
                      </a:r>
                      <a:r>
                        <a:rPr lang="ko-KR" altLang="en-US" sz="1100" baseline="0" dirty="0" err="1" smtClean="0"/>
                        <a:t>튜티</a:t>
                      </a:r>
                      <a:r>
                        <a:rPr lang="ko-KR" altLang="en-US" sz="1100" baseline="0" dirty="0" smtClean="0"/>
                        <a:t> </a:t>
                      </a:r>
                      <a:r>
                        <a:rPr lang="en-US" altLang="ko-KR" sz="1100" baseline="0" dirty="0" smtClean="0"/>
                        <a:t>1</a:t>
                      </a:r>
                      <a:r>
                        <a:rPr lang="ko-KR" altLang="en-US" sz="1100" baseline="0" dirty="0" smtClean="0"/>
                        <a:t>명당 </a:t>
                      </a:r>
                      <a:r>
                        <a:rPr lang="en-US" altLang="ko-KR" sz="1100" baseline="0" dirty="0" smtClean="0"/>
                        <a:t>1</a:t>
                      </a:r>
                      <a:r>
                        <a:rPr lang="ko-KR" altLang="en-US" sz="1100" baseline="0" dirty="0" smtClean="0"/>
                        <a:t>분씩</a:t>
                      </a:r>
                      <a:r>
                        <a:rPr lang="en-US" altLang="ko-KR" sz="1100" baseline="0" dirty="0" smtClean="0"/>
                        <a:t>)</a:t>
                      </a: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err="1" smtClean="0"/>
                        <a:t>hwp</a:t>
                      </a:r>
                      <a:r>
                        <a:rPr lang="en-US" altLang="ko-KR" sz="1100" dirty="0" smtClean="0"/>
                        <a:t> </a:t>
                      </a:r>
                      <a:r>
                        <a:rPr lang="ko-KR" altLang="en-US" sz="11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튜티</a:t>
                      </a:r>
                      <a:r>
                        <a:rPr lang="ko-KR" altLang="en-US" sz="11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12롯데마트드림Light" panose="02020603020101020101" pitchFamily="18" charset="-127"/>
                          <a:ea typeface="12롯데마트드림Light" panose="02020603020101020101" pitchFamily="18" charset="-127"/>
                        </a:rPr>
                        <a:t> 자기 학습 평가서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12롯데마트드림Light" panose="02020603020101020101" pitchFamily="18" charset="-127"/>
                        <a:ea typeface="12롯데마트드림Light" panose="02020603020101020101" pitchFamily="18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92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95" y="1218451"/>
            <a:ext cx="7561354" cy="525776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081" y="1218451"/>
            <a:ext cx="3779224" cy="525776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07390" y="1150070"/>
            <a:ext cx="7666365" cy="5594808"/>
          </a:xfrm>
          <a:prstGeom prst="rect">
            <a:avLst/>
          </a:prstGeom>
          <a:noFill/>
          <a:ln w="57150">
            <a:solidFill>
              <a:srgbClr val="2143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8191893" y="1146552"/>
            <a:ext cx="3761295" cy="5594808"/>
          </a:xfrm>
          <a:prstGeom prst="rect">
            <a:avLst/>
          </a:prstGeom>
          <a:noFill/>
          <a:ln w="57150">
            <a:solidFill>
              <a:srgbClr val="2143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4040572" y="333454"/>
            <a:ext cx="2055044" cy="78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</a:t>
            </a:r>
            <a:endParaRPr lang="ko-KR" altLang="en-US" sz="24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9466083" y="306597"/>
            <a:ext cx="2055044" cy="78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튜티</a:t>
            </a:r>
            <a:endParaRPr lang="ko-KR" altLang="en-US" sz="24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5371323" y="3943956"/>
            <a:ext cx="1180306" cy="782425"/>
          </a:xfrm>
          <a:prstGeom prst="rect">
            <a:avLst/>
          </a:prstGeom>
          <a:ln w="38100">
            <a:solidFill>
              <a:srgbClr val="21439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00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X4</a:t>
            </a:r>
            <a:r>
              <a:rPr lang="ko-KR" altLang="en-US" sz="30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</a:t>
            </a:r>
            <a:endParaRPr lang="ko-KR" altLang="en-US" sz="30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7920" y="133399"/>
            <a:ext cx="2832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중간보고서 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en-US" altLang="ko-KR" sz="24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5/10 </a:t>
            </a:r>
            <a:r>
              <a:rPr lang="ko-KR" altLang="en-US" sz="24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수</a:t>
            </a:r>
            <a:r>
              <a:rPr lang="en-US" altLang="ko-KR" sz="24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</a:t>
            </a:r>
            <a:endParaRPr lang="ko-KR" altLang="en-US" sz="24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626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21" y="1823003"/>
            <a:ext cx="3269699" cy="472443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07391" y="1668544"/>
            <a:ext cx="3469063" cy="5076334"/>
          </a:xfrm>
          <a:prstGeom prst="rect">
            <a:avLst/>
          </a:prstGeom>
          <a:noFill/>
          <a:ln w="57150">
            <a:solidFill>
              <a:srgbClr val="2143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847549" y="1668544"/>
            <a:ext cx="3404005" cy="5076334"/>
          </a:xfrm>
          <a:prstGeom prst="rect">
            <a:avLst/>
          </a:prstGeom>
          <a:noFill/>
          <a:ln w="57150">
            <a:solidFill>
              <a:srgbClr val="2143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436921" y="808888"/>
            <a:ext cx="2055044" cy="78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</a:t>
            </a:r>
            <a:endParaRPr lang="ko-KR" altLang="en-US" sz="24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4224541" y="808888"/>
            <a:ext cx="2055044" cy="78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튜티</a:t>
            </a:r>
            <a:endParaRPr lang="ko-KR" altLang="en-US" sz="24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648593" y="4123065"/>
            <a:ext cx="1180306" cy="782425"/>
          </a:xfrm>
          <a:prstGeom prst="rect">
            <a:avLst/>
          </a:prstGeom>
          <a:ln w="38100">
            <a:solidFill>
              <a:srgbClr val="21439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0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X4</a:t>
            </a:r>
            <a:r>
              <a:rPr lang="ko-KR" altLang="en-US" sz="30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</a:t>
            </a:r>
            <a:endParaRPr lang="ko-KR" altLang="en-US" sz="30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7919" y="133399"/>
            <a:ext cx="116932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최종보고서 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6/11 </a:t>
            </a:r>
            <a:r>
              <a:rPr lang="ko-KR" altLang="en-US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일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 </a:t>
            </a:r>
          </a:p>
          <a:p>
            <a:r>
              <a:rPr lang="ko-KR" altLang="en-US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내용 모두 한파일로 모아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  <a:hlinkClick r:id="rId3"/>
              </a:rPr>
              <a:t>mj4102@gachon.ac.kr</a:t>
            </a:r>
            <a:r>
              <a:rPr lang="en-US" altLang="ko-KR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sz="2400" dirty="0" smtClean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메일로 제출</a:t>
            </a:r>
            <a:endParaRPr lang="ko-KR" altLang="en-US" sz="24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936" y="1711221"/>
            <a:ext cx="3281232" cy="483622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6720" y="2078578"/>
            <a:ext cx="3087927" cy="4468863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7506720" y="1668544"/>
            <a:ext cx="4512455" cy="5076334"/>
          </a:xfrm>
          <a:prstGeom prst="rect">
            <a:avLst/>
          </a:prstGeom>
          <a:noFill/>
          <a:ln w="57150">
            <a:solidFill>
              <a:srgbClr val="2143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7506720" y="869003"/>
            <a:ext cx="2055044" cy="782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</a:t>
            </a:r>
            <a:r>
              <a:rPr lang="en-US" altLang="ko-KR" sz="2400" dirty="0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ko-KR" altLang="en-US" sz="2400" dirty="0" err="1" smtClean="0">
                <a:solidFill>
                  <a:srgbClr val="004E9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튜티</a:t>
            </a:r>
            <a:endParaRPr lang="ko-KR" altLang="en-US" sz="2400" dirty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0594647" y="2889724"/>
            <a:ext cx="1424527" cy="3558210"/>
          </a:xfrm>
          <a:prstGeom prst="rect">
            <a:avLst/>
          </a:prstGeom>
          <a:ln w="38100">
            <a:solidFill>
              <a:srgbClr val="21439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6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UCC</a:t>
            </a:r>
          </a:p>
          <a:p>
            <a:pPr>
              <a:lnSpc>
                <a:spcPct val="150000"/>
              </a:lnSpc>
            </a:pPr>
            <a:r>
              <a:rPr lang="ko-KR" altLang="en-US" sz="1800" dirty="0" err="1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인바디</a:t>
            </a:r>
            <a:endParaRPr lang="en-US" altLang="ko-KR" sz="1800" dirty="0" smtClean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Program </a:t>
            </a:r>
            <a:r>
              <a:rPr lang="ko-KR" altLang="en-US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파일</a:t>
            </a:r>
            <a:endParaRPr lang="en-US" altLang="ko-KR" sz="1800" dirty="0" smtClean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결과물사진</a:t>
            </a:r>
            <a:endParaRPr lang="en-US" altLang="ko-KR" sz="1800" dirty="0" smtClean="0">
              <a:solidFill>
                <a:srgbClr val="7FC24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rgbClr val="7FC24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3599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4667" y="237829"/>
            <a:ext cx="9999133" cy="827812"/>
          </a:xfrm>
        </p:spPr>
        <p:txBody>
          <a:bodyPr>
            <a:normAutofit/>
          </a:bodyPr>
          <a:lstStyle/>
          <a:p>
            <a:r>
              <a:rPr lang="ko-KR" altLang="en-US" sz="4000" dirty="0" err="1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4000" dirty="0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공간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6" y="194325"/>
            <a:ext cx="1013876" cy="74431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815" y="6293406"/>
            <a:ext cx="942185" cy="73788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1065635"/>
            <a:ext cx="12192000" cy="36000"/>
          </a:xfrm>
          <a:prstGeom prst="rect">
            <a:avLst/>
          </a:prstGeom>
          <a:solidFill>
            <a:srgbClr val="004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466703"/>
            <a:ext cx="11353800" cy="3912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13169" y="1470267"/>
            <a:ext cx="68043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1. RC </a:t>
            </a:r>
            <a:r>
              <a:rPr lang="ko-KR" altLang="en-US" sz="32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스터디라운지</a:t>
            </a:r>
            <a:r>
              <a:rPr lang="ko-KR" altLang="en-US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(A,B,C</a:t>
            </a:r>
            <a:r>
              <a:rPr lang="ko-KR" altLang="en-US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룸</a:t>
            </a:r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</a:t>
            </a:r>
          </a:p>
          <a:p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위치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1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생활관 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층</a:t>
            </a:r>
            <a:endParaRPr lang="en-US" altLang="ko-KR" sz="24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예약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방문예약 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생활관 </a:t>
            </a:r>
            <a:r>
              <a:rPr lang="ko-KR" altLang="en-US" sz="24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사감실</a:t>
            </a:r>
            <a:endParaRPr lang="en-US" altLang="ko-KR" sz="24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endParaRPr lang="en-US" altLang="ko-KR" sz="32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2. </a:t>
            </a:r>
            <a:r>
              <a:rPr lang="ko-KR" altLang="en-US" sz="32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글로벌존</a:t>
            </a:r>
            <a:r>
              <a:rPr lang="ko-KR" altLang="en-US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ko-KR" altLang="en-US" sz="32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스터디룸</a:t>
            </a:r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</a:p>
          <a:p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위치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전자정보도서관 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B1</a:t>
            </a:r>
          </a:p>
          <a:p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예약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방문예약</a:t>
            </a:r>
            <a:endParaRPr lang="en-US" altLang="ko-KR" sz="24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r>
              <a:rPr lang="ko-KR" altLang="en-US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문의</a:t>
            </a:r>
            <a:r>
              <a:rPr lang="en-US" altLang="ko-KR" sz="24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031-750-5225</a:t>
            </a:r>
          </a:p>
          <a:p>
            <a:endParaRPr lang="en-US" altLang="ko-KR" sz="3200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3. </a:t>
            </a:r>
            <a:r>
              <a:rPr lang="ko-KR" altLang="en-US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중앙도서관</a:t>
            </a:r>
            <a:r>
              <a:rPr lang="en-US" altLang="ko-KR" sz="32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endParaRPr lang="ko-KR" altLang="en-US" sz="3200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3"/>
          <a:stretch/>
        </p:blipFill>
        <p:spPr>
          <a:xfrm>
            <a:off x="9138746" y="4152629"/>
            <a:ext cx="2885088" cy="21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7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4667" y="237829"/>
            <a:ext cx="9999133" cy="827812"/>
          </a:xfrm>
        </p:spPr>
        <p:txBody>
          <a:bodyPr>
            <a:normAutofit/>
          </a:bodyPr>
          <a:lstStyle/>
          <a:p>
            <a:r>
              <a:rPr lang="ko-KR" altLang="en-US" sz="4000" dirty="0" err="1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4000" dirty="0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활동지원비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6" y="194325"/>
            <a:ext cx="1013876" cy="74431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815" y="6293406"/>
            <a:ext cx="942185" cy="73788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1065635"/>
            <a:ext cx="12192000" cy="36000"/>
          </a:xfrm>
          <a:prstGeom prst="rect">
            <a:avLst/>
          </a:prstGeom>
          <a:solidFill>
            <a:srgbClr val="004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37686" y="1228635"/>
            <a:ext cx="112477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ko-KR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1. </a:t>
            </a:r>
            <a:r>
              <a:rPr lang="ko-KR" altLang="en-US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지원비</a:t>
            </a:r>
            <a:r>
              <a:rPr lang="en-US" altLang="ko-KR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2400" b="1" u="sng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팀당</a:t>
            </a:r>
            <a:r>
              <a:rPr lang="ko-KR" altLang="en-US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en-US" altLang="ko-KR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10</a:t>
            </a:r>
            <a:r>
              <a:rPr lang="ko-KR" altLang="en-US" sz="2400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만원</a:t>
            </a:r>
            <a:endParaRPr lang="en-US" altLang="ko-KR" sz="2400" b="1" u="sng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b="1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가</a:t>
            </a:r>
            <a:r>
              <a:rPr lang="en-US" altLang="ko-KR" b="1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. </a:t>
            </a:r>
            <a:r>
              <a:rPr lang="ko-KR" altLang="en-US" b="1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지원 가능 범위</a:t>
            </a:r>
            <a:endParaRPr lang="en-US" altLang="ko-KR" b="1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</a:t>
            </a: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- 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물품</a:t>
            </a: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20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튜터링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주제와 관련되며 꼭 필요한 교재</a:t>
            </a: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기구</a:t>
            </a: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재료 등</a:t>
            </a: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endParaRPr lang="en-US" altLang="ko-KR" sz="2000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 -&gt; </a:t>
            </a:r>
            <a:r>
              <a:rPr lang="ko-KR" altLang="en-US" sz="2000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구입 후 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서류와 실물을 가지고 </a:t>
            </a:r>
            <a:r>
              <a:rPr lang="ko-KR" altLang="en-US" sz="2000" spc="-150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아</a:t>
            </a:r>
            <a:r>
              <a:rPr lang="ko-KR" altLang="en-US" sz="20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너스센터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ko-KR" altLang="en-US" sz="2000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방문하여 </a:t>
            </a:r>
            <a:r>
              <a:rPr lang="ko-KR" altLang="en-US" sz="20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확인 </a:t>
            </a:r>
            <a:r>
              <a:rPr lang="ko-KR" altLang="en-US" sz="2000" spc="-150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받아야함</a:t>
            </a:r>
            <a:endParaRPr lang="en-US" altLang="ko-KR" sz="20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1)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재능 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스포츠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):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간단한 운동 용품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-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축구공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배드민턴채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볼</a:t>
            </a:r>
            <a:endParaRPr lang="en-US" altLang="ko-KR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 2)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글로벌 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자격증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):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문제집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필기구</a:t>
            </a:r>
            <a:endParaRPr lang="en-US" altLang="ko-KR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3)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전공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교재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필기구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</a:p>
          <a:p>
            <a:pPr>
              <a:lnSpc>
                <a:spcPts val="2700"/>
              </a:lnSpc>
            </a:pPr>
            <a:r>
              <a:rPr lang="ko-KR" altLang="en-US" b="1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나</a:t>
            </a:r>
            <a:r>
              <a:rPr lang="en-US" altLang="ko-KR" b="1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. </a:t>
            </a:r>
            <a:r>
              <a:rPr lang="ko-KR" altLang="en-US" b="1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제출 서류</a:t>
            </a:r>
            <a:endParaRPr lang="en-US" altLang="ko-KR" b="1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1) 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지원비를 사용한 당일 </a:t>
            </a:r>
            <a:r>
              <a:rPr lang="ko-KR" altLang="en-US" spc="-150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튜터링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활동보고서</a:t>
            </a:r>
            <a:endParaRPr lang="en-US" altLang="ko-KR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2) 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카드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-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카드영수증 원본 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(A4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에 </a:t>
            </a:r>
            <a:r>
              <a:rPr lang="ko-KR" altLang="en-US" spc="-150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스카치테잎으로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부착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</a:t>
            </a:r>
          </a:p>
          <a:p>
            <a:pPr>
              <a:lnSpc>
                <a:spcPts val="2700"/>
              </a:lnSpc>
            </a:pP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     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현금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-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현금영수증 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FF0000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학교 사업자로 발행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원본 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(A4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에 </a:t>
            </a:r>
            <a:r>
              <a:rPr lang="ko-KR" altLang="en-US" spc="-150" dirty="0" err="1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스카치테잎으로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부착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</a:t>
            </a:r>
          </a:p>
          <a:p>
            <a:pPr>
              <a:lnSpc>
                <a:spcPts val="2700"/>
              </a:lnSpc>
            </a:pP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3) </a:t>
            </a:r>
            <a:r>
              <a:rPr lang="ko-KR" altLang="en-US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카드 혹은 현금을 사용한 학생 신분증</a:t>
            </a:r>
            <a:r>
              <a:rPr lang="en-US" altLang="ko-KR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통장사본</a:t>
            </a:r>
            <a:endParaRPr lang="en-US" altLang="ko-KR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다</a:t>
            </a:r>
            <a:r>
              <a:rPr lang="en-US" altLang="ko-KR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. </a:t>
            </a:r>
            <a:r>
              <a:rPr lang="ko-KR" altLang="en-US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제출처</a:t>
            </a:r>
            <a:endParaRPr lang="en-US" altLang="ko-KR" sz="2000" b="1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1) 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방문제출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: </a:t>
            </a:r>
            <a:r>
              <a:rPr lang="ko-KR" altLang="en-US" sz="16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학생복지처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(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학생회관 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3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층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 </a:t>
            </a:r>
            <a:r>
              <a:rPr lang="ko-KR" altLang="en-US" sz="16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아너스센터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정명진 </a:t>
            </a:r>
            <a:endParaRPr lang="en-US" altLang="ko-KR" sz="1600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2) 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사용 후 </a:t>
            </a:r>
            <a:r>
              <a:rPr lang="ko-KR" altLang="en-US" sz="16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일주일내로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제출 </a:t>
            </a:r>
            <a:r>
              <a:rPr lang="ko-KR" altLang="en-US" sz="1600" spc="-150" dirty="0" err="1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해야함</a:t>
            </a:r>
            <a:endParaRPr lang="en-US" altLang="ko-KR" sz="1600" spc="-150" dirty="0" smtClean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  <a:p>
            <a:pPr>
              <a:lnSpc>
                <a:spcPts val="2700"/>
              </a:lnSpc>
            </a:pP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  </a:t>
            </a:r>
            <a:r>
              <a:rPr lang="en-US" altLang="ko-KR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3) </a:t>
            </a:r>
            <a:r>
              <a:rPr lang="ko-KR" altLang="en-US" sz="1600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제출 후 한달 이내 통장 지급</a:t>
            </a:r>
            <a:endParaRPr lang="ko-KR" altLang="en-US" sz="1600" spc="-150" dirty="0">
              <a:ln>
                <a:solidFill>
                  <a:schemeClr val="tx1">
                    <a:lumMod val="85000"/>
                    <a:lumOff val="15000"/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12롯데마트드림Light" panose="02020603020101020101" pitchFamily="18" charset="-127"/>
              <a:ea typeface="12롯데마트드림Light" panose="0202060302010102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354233" y="328567"/>
            <a:ext cx="4194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u="sng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*</a:t>
            </a:r>
            <a:r>
              <a:rPr lang="ko-KR" altLang="en-US" b="1" u="sng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중간</a:t>
            </a:r>
            <a:r>
              <a:rPr lang="en-US" altLang="ko-KR" b="1" u="sng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</a:t>
            </a:r>
            <a:r>
              <a:rPr lang="ko-KR" altLang="en-US" b="1" u="sng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최종보고서 완료한 팀에 한하여 </a:t>
            </a:r>
            <a:r>
              <a:rPr lang="ko-KR" altLang="en-US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지급가능</a:t>
            </a:r>
            <a:r>
              <a:rPr lang="en-US" altLang="ko-KR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, </a:t>
            </a:r>
          </a:p>
          <a:p>
            <a:r>
              <a:rPr lang="en-US" altLang="ko-KR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FF0000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6/9 (</a:t>
            </a:r>
            <a:r>
              <a:rPr lang="ko-KR" altLang="en-US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FF0000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금</a:t>
            </a:r>
            <a:r>
              <a:rPr lang="en-US" altLang="ko-KR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FF0000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) </a:t>
            </a:r>
            <a:r>
              <a:rPr lang="ko-KR" altLang="en-US" b="1" u="sng" spc="-150" dirty="0" smtClean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까지 </a:t>
            </a:r>
            <a:r>
              <a:rPr lang="ko-KR" altLang="en-US" b="1" u="sng" spc="-150" dirty="0">
                <a:ln>
                  <a:solidFill>
                    <a:schemeClr val="tx1">
                      <a:lumMod val="85000"/>
                      <a:lumOff val="15000"/>
                      <a:alpha val="10000"/>
                    </a:schemeClr>
                  </a:solidFill>
                </a:ln>
                <a:solidFill>
                  <a:srgbClr val="21439B"/>
                </a:solidFill>
                <a:latin typeface="12롯데마트드림Light" panose="02020603020101020101" pitchFamily="18" charset="-127"/>
                <a:ea typeface="12롯데마트드림Light" panose="02020603020101020101" pitchFamily="18" charset="-127"/>
              </a:rPr>
              <a:t>사용한 영수증까지 인정</a:t>
            </a:r>
            <a:endParaRPr lang="ko-KR" altLang="en-US" dirty="0">
              <a:solidFill>
                <a:srgbClr val="2143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62" y="1754122"/>
            <a:ext cx="11246639" cy="4646678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1354667" y="237829"/>
            <a:ext cx="9999133" cy="827812"/>
          </a:xfrm>
        </p:spPr>
        <p:txBody>
          <a:bodyPr>
            <a:normAutofit/>
          </a:bodyPr>
          <a:lstStyle/>
          <a:p>
            <a:r>
              <a:rPr lang="ko-KR" altLang="en-US" sz="4000" dirty="0" err="1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4000" dirty="0" smtClean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활동지원비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6" y="194325"/>
            <a:ext cx="1013876" cy="744310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1065635"/>
            <a:ext cx="12192000" cy="36000"/>
          </a:xfrm>
          <a:prstGeom prst="rect">
            <a:avLst/>
          </a:prstGeom>
          <a:solidFill>
            <a:srgbClr val="004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15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4667" y="237829"/>
            <a:ext cx="9999133" cy="827812"/>
          </a:xfrm>
        </p:spPr>
        <p:txBody>
          <a:bodyPr>
            <a:normAutofit/>
          </a:bodyPr>
          <a:lstStyle/>
          <a:p>
            <a:r>
              <a:rPr lang="ko-KR" altLang="en-US" sz="4000" dirty="0" err="1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튜터링</a:t>
            </a:r>
            <a:r>
              <a:rPr lang="ko-KR" altLang="en-US" sz="4000" dirty="0">
                <a:ln>
                  <a:solidFill>
                    <a:schemeClr val="bg1">
                      <a:alpha val="1000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활동 서약</a:t>
            </a:r>
            <a:endParaRPr lang="ko-KR" altLang="en-US" sz="4000" dirty="0" smtClean="0">
              <a:ln>
                <a:solidFill>
                  <a:schemeClr val="bg1">
                    <a:alpha val="1000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86" y="194325"/>
            <a:ext cx="1013876" cy="74431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815" y="6293406"/>
            <a:ext cx="942185" cy="73788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1065635"/>
            <a:ext cx="12192000" cy="36000"/>
          </a:xfrm>
          <a:prstGeom prst="rect">
            <a:avLst/>
          </a:prstGeom>
          <a:solidFill>
            <a:srgbClr val="004E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0" y="6466703"/>
            <a:ext cx="11353800" cy="3912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3"/>
          <a:stretch/>
        </p:blipFill>
        <p:spPr>
          <a:xfrm>
            <a:off x="9138746" y="4152629"/>
            <a:ext cx="2885088" cy="217873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04" y="1264850"/>
            <a:ext cx="3533236" cy="496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555</Words>
  <Application>Microsoft Office PowerPoint</Application>
  <PresentationFormat>와이드스크린</PresentationFormat>
  <Paragraphs>123</Paragraphs>
  <Slides>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4" baseType="lpstr">
      <vt:lpstr>12롯데마트드림Bold</vt:lpstr>
      <vt:lpstr>12롯데마트드림Light</vt:lpstr>
      <vt:lpstr>HY견고딕</vt:lpstr>
      <vt:lpstr>맑은 고딕</vt:lpstr>
      <vt:lpstr>Arial</vt:lpstr>
      <vt:lpstr>Office 테마</vt:lpstr>
      <vt:lpstr>가천대학교 글로벌 RC 튜터링 설명회</vt:lpstr>
      <vt:lpstr>튜터링 활동 세부일정</vt:lpstr>
      <vt:lpstr>PowerPoint 프레젠테이션</vt:lpstr>
      <vt:lpstr>PowerPoint 프레젠테이션</vt:lpstr>
      <vt:lpstr>튜터링 공간</vt:lpstr>
      <vt:lpstr>튜터링 활동지원비</vt:lpstr>
      <vt:lpstr>튜터링 활동지원비</vt:lpstr>
      <vt:lpstr>튜터링 활동 서약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48</cp:revision>
  <cp:lastPrinted>2017-04-10T06:34:37Z</cp:lastPrinted>
  <dcterms:created xsi:type="dcterms:W3CDTF">2017-03-02T07:22:42Z</dcterms:created>
  <dcterms:modified xsi:type="dcterms:W3CDTF">2017-06-05T09:13:28Z</dcterms:modified>
</cp:coreProperties>
</file>